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83" r:id="rId2"/>
  </p:sldMasterIdLst>
  <p:sldIdLst>
    <p:sldId id="257" r:id="rId3"/>
    <p:sldId id="256" r:id="rId4"/>
    <p:sldId id="263" r:id="rId5"/>
    <p:sldId id="290" r:id="rId6"/>
    <p:sldId id="298" r:id="rId7"/>
    <p:sldId id="299" r:id="rId8"/>
    <p:sldId id="301" r:id="rId9"/>
    <p:sldId id="302" r:id="rId10"/>
    <p:sldId id="303" r:id="rId11"/>
    <p:sldId id="304" r:id="rId12"/>
    <p:sldId id="306" r:id="rId13"/>
    <p:sldId id="307" r:id="rId14"/>
    <p:sldId id="308" r:id="rId15"/>
    <p:sldId id="309" r:id="rId16"/>
    <p:sldId id="311" r:id="rId17"/>
    <p:sldId id="289" r:id="rId18"/>
    <p:sldId id="291" r:id="rId19"/>
    <p:sldId id="318" r:id="rId20"/>
    <p:sldId id="322" r:id="rId21"/>
    <p:sldId id="323" r:id="rId22"/>
    <p:sldId id="332" r:id="rId23"/>
    <p:sldId id="324" r:id="rId24"/>
    <p:sldId id="325" r:id="rId25"/>
    <p:sldId id="328" r:id="rId26"/>
    <p:sldId id="330" r:id="rId27"/>
    <p:sldId id="329" r:id="rId28"/>
    <p:sldId id="331" r:id="rId29"/>
    <p:sldId id="326" r:id="rId30"/>
    <p:sldId id="319" r:id="rId31"/>
    <p:sldId id="292" r:id="rId32"/>
    <p:sldId id="293" r:id="rId33"/>
    <p:sldId id="296" r:id="rId34"/>
    <p:sldId id="297" r:id="rId35"/>
    <p:sldId id="316" r:id="rId36"/>
    <p:sldId id="295" r:id="rId37"/>
    <p:sldId id="294" r:id="rId38"/>
    <p:sldId id="313" r:id="rId39"/>
    <p:sldId id="314" r:id="rId40"/>
    <p:sldId id="317" r:id="rId41"/>
    <p:sldId id="315" r:id="rId42"/>
    <p:sldId id="320" r:id="rId43"/>
    <p:sldId id="321" r:id="rId44"/>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6A2A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8" d="100"/>
          <a:sy n="88" d="100"/>
        </p:scale>
        <p:origin x="453" y="29"/>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tableStyles" Target="tableStyle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viewProps" Target="viewProps.xml"/><Relationship Id="rId20" Type="http://schemas.openxmlformats.org/officeDocument/2006/relationships/slide" Target="slides/slide18.xml"/><Relationship Id="rId41" Type="http://schemas.openxmlformats.org/officeDocument/2006/relationships/slide" Target="slides/slide39.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1.jp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p:cSld name="Title slide">
    <p:bg>
      <p:bgPr>
        <a:blipFill dpi="0" rotWithShape="1">
          <a:blip r:embed="rId2">
            <a:alphaModFix amt="99000"/>
            <a:lum/>
          </a:blip>
          <a:srcRect/>
          <a:stretch>
            <a:fillRect/>
          </a:stretch>
        </a:blipFill>
        <a:effectLst/>
      </p:bgPr>
    </p:bg>
    <p:spTree>
      <p:nvGrpSpPr>
        <p:cNvPr id="1" name="Shape 8"/>
        <p:cNvGrpSpPr/>
        <p:nvPr/>
      </p:nvGrpSpPr>
      <p:grpSpPr>
        <a:xfrm>
          <a:off x="0" y="0"/>
          <a:ext cx="0" cy="0"/>
          <a:chOff x="0" y="0"/>
          <a:chExt cx="0" cy="0"/>
        </a:xfrm>
      </p:grpSpPr>
      <p:sp>
        <p:nvSpPr>
          <p:cNvPr id="9" name="Google Shape;9;p2"/>
          <p:cNvSpPr/>
          <p:nvPr/>
        </p:nvSpPr>
        <p:spPr>
          <a:xfrm>
            <a:off x="676533" y="532867"/>
            <a:ext cx="10838800" cy="5792400"/>
          </a:xfrm>
          <a:prstGeom prst="rect">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0" name="Google Shape;10;p2"/>
          <p:cNvSpPr/>
          <p:nvPr/>
        </p:nvSpPr>
        <p:spPr>
          <a:xfrm>
            <a:off x="844100" y="667333"/>
            <a:ext cx="10503600" cy="5523600"/>
          </a:xfrm>
          <a:prstGeom prst="rect">
            <a:avLst/>
          </a:prstGeom>
          <a:noFill/>
          <a:ln w="9525" cap="flat"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1" name="Google Shape;11;p2"/>
          <p:cNvSpPr txBox="1">
            <a:spLocks noGrp="1"/>
          </p:cNvSpPr>
          <p:nvPr>
            <p:ph type="ctrTitle"/>
          </p:nvPr>
        </p:nvSpPr>
        <p:spPr>
          <a:xfrm>
            <a:off x="2007951" y="2912817"/>
            <a:ext cx="8392000" cy="1381432"/>
          </a:xfrm>
          <a:prstGeom prst="rect">
            <a:avLst/>
          </a:prstGeom>
        </p:spPr>
        <p:txBody>
          <a:bodyPr spcFirstLastPara="1" wrap="square" lIns="91425" tIns="91425" rIns="91425" bIns="91425" anchor="b" anchorCtr="0">
            <a:noAutofit/>
          </a:bodyPr>
          <a:lstStyle>
            <a:lvl1pPr lvl="0" algn="ctr">
              <a:lnSpc>
                <a:spcPct val="80000"/>
              </a:lnSpc>
              <a:spcBef>
                <a:spcPts val="0"/>
              </a:spcBef>
              <a:spcAft>
                <a:spcPts val="0"/>
              </a:spcAft>
              <a:buClr>
                <a:srgbClr val="191919"/>
              </a:buClr>
              <a:buSzPts val="5200"/>
              <a:buNone/>
              <a:defRPr sz="4700">
                <a:solidFill>
                  <a:srgbClr val="191919"/>
                </a:solidFill>
              </a:defRPr>
            </a:lvl1pPr>
            <a:lvl2pPr lvl="1" algn="ctr">
              <a:spcBef>
                <a:spcPts val="0"/>
              </a:spcBef>
              <a:spcAft>
                <a:spcPts val="0"/>
              </a:spcAft>
              <a:buClr>
                <a:srgbClr val="191919"/>
              </a:buClr>
              <a:buSzPts val="5200"/>
              <a:buNone/>
              <a:defRPr sz="6933">
                <a:solidFill>
                  <a:srgbClr val="191919"/>
                </a:solidFill>
              </a:defRPr>
            </a:lvl2pPr>
            <a:lvl3pPr lvl="2" algn="ctr">
              <a:spcBef>
                <a:spcPts val="0"/>
              </a:spcBef>
              <a:spcAft>
                <a:spcPts val="0"/>
              </a:spcAft>
              <a:buClr>
                <a:srgbClr val="191919"/>
              </a:buClr>
              <a:buSzPts val="5200"/>
              <a:buNone/>
              <a:defRPr sz="6933">
                <a:solidFill>
                  <a:srgbClr val="191919"/>
                </a:solidFill>
              </a:defRPr>
            </a:lvl3pPr>
            <a:lvl4pPr lvl="3" algn="ctr">
              <a:spcBef>
                <a:spcPts val="0"/>
              </a:spcBef>
              <a:spcAft>
                <a:spcPts val="0"/>
              </a:spcAft>
              <a:buClr>
                <a:srgbClr val="191919"/>
              </a:buClr>
              <a:buSzPts val="5200"/>
              <a:buNone/>
              <a:defRPr sz="6933">
                <a:solidFill>
                  <a:srgbClr val="191919"/>
                </a:solidFill>
              </a:defRPr>
            </a:lvl4pPr>
            <a:lvl5pPr lvl="4" algn="ctr">
              <a:spcBef>
                <a:spcPts val="0"/>
              </a:spcBef>
              <a:spcAft>
                <a:spcPts val="0"/>
              </a:spcAft>
              <a:buClr>
                <a:srgbClr val="191919"/>
              </a:buClr>
              <a:buSzPts val="5200"/>
              <a:buNone/>
              <a:defRPr sz="6933">
                <a:solidFill>
                  <a:srgbClr val="191919"/>
                </a:solidFill>
              </a:defRPr>
            </a:lvl5pPr>
            <a:lvl6pPr lvl="5" algn="ctr">
              <a:spcBef>
                <a:spcPts val="0"/>
              </a:spcBef>
              <a:spcAft>
                <a:spcPts val="0"/>
              </a:spcAft>
              <a:buClr>
                <a:srgbClr val="191919"/>
              </a:buClr>
              <a:buSzPts val="5200"/>
              <a:buNone/>
              <a:defRPr sz="6933">
                <a:solidFill>
                  <a:srgbClr val="191919"/>
                </a:solidFill>
              </a:defRPr>
            </a:lvl6pPr>
            <a:lvl7pPr lvl="6" algn="ctr">
              <a:spcBef>
                <a:spcPts val="0"/>
              </a:spcBef>
              <a:spcAft>
                <a:spcPts val="0"/>
              </a:spcAft>
              <a:buClr>
                <a:srgbClr val="191919"/>
              </a:buClr>
              <a:buSzPts val="5200"/>
              <a:buNone/>
              <a:defRPr sz="6933">
                <a:solidFill>
                  <a:srgbClr val="191919"/>
                </a:solidFill>
              </a:defRPr>
            </a:lvl7pPr>
            <a:lvl8pPr lvl="7" algn="ctr">
              <a:spcBef>
                <a:spcPts val="0"/>
              </a:spcBef>
              <a:spcAft>
                <a:spcPts val="0"/>
              </a:spcAft>
              <a:buClr>
                <a:srgbClr val="191919"/>
              </a:buClr>
              <a:buSzPts val="5200"/>
              <a:buNone/>
              <a:defRPr sz="6933">
                <a:solidFill>
                  <a:srgbClr val="191919"/>
                </a:solidFill>
              </a:defRPr>
            </a:lvl8pPr>
            <a:lvl9pPr lvl="8" algn="ctr">
              <a:spcBef>
                <a:spcPts val="0"/>
              </a:spcBef>
              <a:spcAft>
                <a:spcPts val="0"/>
              </a:spcAft>
              <a:buClr>
                <a:srgbClr val="191919"/>
              </a:buClr>
              <a:buSzPts val="5200"/>
              <a:buNone/>
              <a:defRPr sz="6933">
                <a:solidFill>
                  <a:srgbClr val="191919"/>
                </a:solidFill>
              </a:defRPr>
            </a:lvl9pPr>
          </a:lstStyle>
          <a:p>
            <a:r>
              <a:rPr lang="en-US"/>
              <a:t>Click to edit Master title style</a:t>
            </a:r>
            <a:endParaRPr dirty="0"/>
          </a:p>
        </p:txBody>
      </p:sp>
      <p:sp>
        <p:nvSpPr>
          <p:cNvPr id="12" name="Google Shape;12;p2"/>
          <p:cNvSpPr txBox="1">
            <a:spLocks noGrp="1"/>
          </p:cNvSpPr>
          <p:nvPr>
            <p:ph type="subTitle" idx="1"/>
          </p:nvPr>
        </p:nvSpPr>
        <p:spPr>
          <a:xfrm>
            <a:off x="3076733" y="4428584"/>
            <a:ext cx="6038400" cy="6344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a:solidFill>
                  <a:schemeClr val="dk1"/>
                </a:solidFill>
              </a:defRPr>
            </a:lvl1pPr>
            <a:lvl2pPr lvl="1" algn="ctr">
              <a:lnSpc>
                <a:spcPct val="100000"/>
              </a:lnSpc>
              <a:spcBef>
                <a:spcPts val="0"/>
              </a:spcBef>
              <a:spcAft>
                <a:spcPts val="0"/>
              </a:spcAft>
              <a:buSzPts val="1800"/>
              <a:buNone/>
              <a:defRPr sz="2400"/>
            </a:lvl2pPr>
            <a:lvl3pPr lvl="2" algn="ctr">
              <a:lnSpc>
                <a:spcPct val="100000"/>
              </a:lnSpc>
              <a:spcBef>
                <a:spcPts val="0"/>
              </a:spcBef>
              <a:spcAft>
                <a:spcPts val="0"/>
              </a:spcAft>
              <a:buSzPts val="1800"/>
              <a:buNone/>
              <a:defRPr sz="2400"/>
            </a:lvl3pPr>
            <a:lvl4pPr lvl="3" algn="ctr">
              <a:lnSpc>
                <a:spcPct val="100000"/>
              </a:lnSpc>
              <a:spcBef>
                <a:spcPts val="0"/>
              </a:spcBef>
              <a:spcAft>
                <a:spcPts val="0"/>
              </a:spcAft>
              <a:buSzPts val="1800"/>
              <a:buNone/>
              <a:defRPr sz="2400"/>
            </a:lvl4pPr>
            <a:lvl5pPr lvl="4" algn="ctr">
              <a:lnSpc>
                <a:spcPct val="100000"/>
              </a:lnSpc>
              <a:spcBef>
                <a:spcPts val="0"/>
              </a:spcBef>
              <a:spcAft>
                <a:spcPts val="0"/>
              </a:spcAft>
              <a:buSzPts val="1800"/>
              <a:buNone/>
              <a:defRPr sz="2400"/>
            </a:lvl5pPr>
            <a:lvl6pPr lvl="5" algn="ctr">
              <a:lnSpc>
                <a:spcPct val="100000"/>
              </a:lnSpc>
              <a:spcBef>
                <a:spcPts val="0"/>
              </a:spcBef>
              <a:spcAft>
                <a:spcPts val="0"/>
              </a:spcAft>
              <a:buSzPts val="1800"/>
              <a:buNone/>
              <a:defRPr sz="2400"/>
            </a:lvl6pPr>
            <a:lvl7pPr lvl="6" algn="ctr">
              <a:lnSpc>
                <a:spcPct val="100000"/>
              </a:lnSpc>
              <a:spcBef>
                <a:spcPts val="0"/>
              </a:spcBef>
              <a:spcAft>
                <a:spcPts val="0"/>
              </a:spcAft>
              <a:buSzPts val="1800"/>
              <a:buNone/>
              <a:defRPr sz="2400"/>
            </a:lvl7pPr>
            <a:lvl8pPr lvl="7" algn="ctr">
              <a:lnSpc>
                <a:spcPct val="100000"/>
              </a:lnSpc>
              <a:spcBef>
                <a:spcPts val="0"/>
              </a:spcBef>
              <a:spcAft>
                <a:spcPts val="0"/>
              </a:spcAft>
              <a:buSzPts val="1800"/>
              <a:buNone/>
              <a:defRPr sz="2400"/>
            </a:lvl8pPr>
            <a:lvl9pPr lvl="8" algn="ctr">
              <a:lnSpc>
                <a:spcPct val="100000"/>
              </a:lnSpc>
              <a:spcBef>
                <a:spcPts val="0"/>
              </a:spcBef>
              <a:spcAft>
                <a:spcPts val="0"/>
              </a:spcAft>
              <a:buSzPts val="1800"/>
              <a:buNone/>
              <a:defRPr sz="2400"/>
            </a:lvl9pPr>
          </a:lstStyle>
          <a:p>
            <a:r>
              <a:rPr lang="en-US"/>
              <a:t>Click to edit Master subtitle style</a:t>
            </a:r>
            <a:endParaRPr dirty="0"/>
          </a:p>
        </p:txBody>
      </p:sp>
      <p:sp>
        <p:nvSpPr>
          <p:cNvPr id="4" name="Text Placeholder 3">
            <a:extLst>
              <a:ext uri="{FF2B5EF4-FFF2-40B4-BE49-F238E27FC236}">
                <a16:creationId xmlns:a16="http://schemas.microsoft.com/office/drawing/2014/main" id="{EEEB9602-5804-74ED-7787-8A8968591CD7}"/>
              </a:ext>
            </a:extLst>
          </p:cNvPr>
          <p:cNvSpPr>
            <a:spLocks noGrp="1"/>
          </p:cNvSpPr>
          <p:nvPr>
            <p:ph type="body" sz="quarter" idx="10"/>
          </p:nvPr>
        </p:nvSpPr>
        <p:spPr>
          <a:xfrm>
            <a:off x="2520951" y="1660251"/>
            <a:ext cx="7366000" cy="1185333"/>
          </a:xfrm>
        </p:spPr>
        <p:txBody>
          <a:bodyPr/>
          <a:lstStyle>
            <a:lvl1pPr marL="186262" indent="0" algn="ctr">
              <a:buNone/>
              <a:defRPr sz="6000">
                <a:solidFill>
                  <a:schemeClr val="accent1"/>
                </a:solidFill>
                <a:latin typeface="Cormorant Garamond Medium" pitchFamily="2" charset="0"/>
                <a:ea typeface="Cormorant Garamond Medium" pitchFamily="2" charset="0"/>
              </a:defRPr>
            </a:lvl1pPr>
          </a:lstStyle>
          <a:p>
            <a:pPr lvl="0"/>
            <a:r>
              <a:rPr lang="en-US"/>
              <a:t>Click to edit Master text styles</a:t>
            </a:r>
          </a:p>
        </p:txBody>
      </p:sp>
      <p:cxnSp>
        <p:nvCxnSpPr>
          <p:cNvPr id="5" name="Google Shape;427;p63">
            <a:extLst>
              <a:ext uri="{FF2B5EF4-FFF2-40B4-BE49-F238E27FC236}">
                <a16:creationId xmlns:a16="http://schemas.microsoft.com/office/drawing/2014/main" id="{8E9C94E2-0C95-0FD5-9645-725C3C44EDC5}"/>
              </a:ext>
            </a:extLst>
          </p:cNvPr>
          <p:cNvCxnSpPr/>
          <p:nvPr/>
        </p:nvCxnSpPr>
        <p:spPr>
          <a:xfrm>
            <a:off x="5420133" y="4206811"/>
            <a:ext cx="1352000" cy="0"/>
          </a:xfrm>
          <a:prstGeom prst="straightConnector1">
            <a:avLst/>
          </a:prstGeom>
          <a:noFill/>
          <a:ln w="9525" cap="flat" cmpd="sng">
            <a:solidFill>
              <a:schemeClr val="accent2"/>
            </a:solidFill>
            <a:prstDash val="solid"/>
            <a:round/>
            <a:headEnd type="none" w="med" len="med"/>
            <a:tailEnd type="none" w="med" len="med"/>
          </a:ln>
        </p:spPr>
      </p:cxnSp>
    </p:spTree>
    <p:extLst>
      <p:ext uri="{BB962C8B-B14F-4D97-AF65-F5344CB8AC3E}">
        <p14:creationId xmlns:p14="http://schemas.microsoft.com/office/powerpoint/2010/main" val="11204504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body" preserve="1">
  <p:cSld name="1_Title and body">
    <p:bg>
      <p:bgPr>
        <a:blipFill>
          <a:blip r:embed="rId2">
            <a:alphaModFix/>
          </a:blip>
          <a:stretch>
            <a:fillRect/>
          </a:stretch>
        </a:blipFill>
        <a:effectLst/>
      </p:bgPr>
    </p:bg>
    <p:spTree>
      <p:nvGrpSpPr>
        <p:cNvPr id="1" name="Shape 19"/>
        <p:cNvGrpSpPr/>
        <p:nvPr/>
      </p:nvGrpSpPr>
      <p:grpSpPr>
        <a:xfrm>
          <a:off x="0" y="0"/>
          <a:ext cx="0" cy="0"/>
          <a:chOff x="0" y="0"/>
          <a:chExt cx="0" cy="0"/>
        </a:xfrm>
      </p:grpSpPr>
      <p:sp>
        <p:nvSpPr>
          <p:cNvPr id="20" name="Google Shape;20;p4"/>
          <p:cNvSpPr/>
          <p:nvPr/>
        </p:nvSpPr>
        <p:spPr>
          <a:xfrm>
            <a:off x="676533" y="532867"/>
            <a:ext cx="10838800" cy="5792400"/>
          </a:xfrm>
          <a:prstGeom prst="rect">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21" name="Google Shape;21;p4"/>
          <p:cNvSpPr/>
          <p:nvPr/>
        </p:nvSpPr>
        <p:spPr>
          <a:xfrm>
            <a:off x="844100" y="667333"/>
            <a:ext cx="10503600" cy="5523600"/>
          </a:xfrm>
          <a:prstGeom prst="rect">
            <a:avLst/>
          </a:prstGeom>
          <a:noFill/>
          <a:ln w="9525" cap="flat"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3" name="Google Shape;23;p4"/>
          <p:cNvSpPr txBox="1">
            <a:spLocks noGrp="1"/>
          </p:cNvSpPr>
          <p:nvPr>
            <p:ph type="body" idx="1"/>
          </p:nvPr>
        </p:nvSpPr>
        <p:spPr>
          <a:xfrm>
            <a:off x="960000" y="1621003"/>
            <a:ext cx="4721793" cy="4555200"/>
          </a:xfrm>
          <a:prstGeom prst="rect">
            <a:avLst/>
          </a:prstGeom>
        </p:spPr>
        <p:txBody>
          <a:bodyPr spcFirstLastPara="1" wrap="square" lIns="91425" tIns="91425" rIns="91425" bIns="91425" anchor="t" anchorCtr="0">
            <a:noAutofit/>
          </a:bodyPr>
          <a:lstStyle>
            <a:lvl1pPr marL="203195" lvl="0" indent="0" rtl="0">
              <a:lnSpc>
                <a:spcPct val="100000"/>
              </a:lnSpc>
              <a:spcBef>
                <a:spcPts val="0"/>
              </a:spcBef>
              <a:spcAft>
                <a:spcPts val="0"/>
              </a:spcAft>
              <a:buClr>
                <a:srgbClr val="434343"/>
              </a:buClr>
              <a:buSzPts val="1200"/>
              <a:buNone/>
              <a:defRPr sz="1667">
                <a:solidFill>
                  <a:srgbClr val="434343"/>
                </a:solidFill>
              </a:defRPr>
            </a:lvl1pPr>
            <a:lvl2pPr marL="1219170" lvl="1" indent="-406390" rtl="0">
              <a:lnSpc>
                <a:spcPct val="115000"/>
              </a:lnSpc>
              <a:spcBef>
                <a:spcPts val="2133"/>
              </a:spcBef>
              <a:spcAft>
                <a:spcPts val="0"/>
              </a:spcAft>
              <a:buClr>
                <a:srgbClr val="434343"/>
              </a:buClr>
              <a:buSzPts val="1200"/>
              <a:buFont typeface="Roboto Condensed Light"/>
              <a:buAutoNum type="alphaLcPeriod"/>
              <a:defRPr>
                <a:solidFill>
                  <a:srgbClr val="434343"/>
                </a:solidFill>
              </a:defRPr>
            </a:lvl2pPr>
            <a:lvl3pPr marL="1828754" lvl="2" indent="-406390" rtl="0">
              <a:lnSpc>
                <a:spcPct val="115000"/>
              </a:lnSpc>
              <a:spcBef>
                <a:spcPts val="2133"/>
              </a:spcBef>
              <a:spcAft>
                <a:spcPts val="0"/>
              </a:spcAft>
              <a:buClr>
                <a:srgbClr val="434343"/>
              </a:buClr>
              <a:buSzPts val="1200"/>
              <a:buFont typeface="Roboto Condensed Light"/>
              <a:buAutoNum type="romanLcPeriod"/>
              <a:defRPr>
                <a:solidFill>
                  <a:srgbClr val="434343"/>
                </a:solidFill>
              </a:defRPr>
            </a:lvl3pPr>
            <a:lvl4pPr marL="2438339" lvl="3" indent="-406390" rtl="0">
              <a:lnSpc>
                <a:spcPct val="115000"/>
              </a:lnSpc>
              <a:spcBef>
                <a:spcPts val="2133"/>
              </a:spcBef>
              <a:spcAft>
                <a:spcPts val="0"/>
              </a:spcAft>
              <a:buClr>
                <a:srgbClr val="434343"/>
              </a:buClr>
              <a:buSzPts val="1200"/>
              <a:buFont typeface="Roboto Condensed Light"/>
              <a:buAutoNum type="arabicPeriod"/>
              <a:defRPr>
                <a:solidFill>
                  <a:srgbClr val="434343"/>
                </a:solidFill>
              </a:defRPr>
            </a:lvl4pPr>
            <a:lvl5pPr marL="3047924" lvl="4" indent="-406390" rtl="0">
              <a:lnSpc>
                <a:spcPct val="115000"/>
              </a:lnSpc>
              <a:spcBef>
                <a:spcPts val="2133"/>
              </a:spcBef>
              <a:spcAft>
                <a:spcPts val="0"/>
              </a:spcAft>
              <a:buClr>
                <a:srgbClr val="434343"/>
              </a:buClr>
              <a:buSzPts val="1200"/>
              <a:buFont typeface="Roboto Condensed Light"/>
              <a:buAutoNum type="alphaLcPeriod"/>
              <a:defRPr>
                <a:solidFill>
                  <a:srgbClr val="434343"/>
                </a:solidFill>
              </a:defRPr>
            </a:lvl5pPr>
            <a:lvl6pPr marL="3657509" lvl="5" indent="-406390" rtl="0">
              <a:lnSpc>
                <a:spcPct val="115000"/>
              </a:lnSpc>
              <a:spcBef>
                <a:spcPts val="2133"/>
              </a:spcBef>
              <a:spcAft>
                <a:spcPts val="0"/>
              </a:spcAft>
              <a:buClr>
                <a:srgbClr val="434343"/>
              </a:buClr>
              <a:buSzPts val="1200"/>
              <a:buFont typeface="Roboto Condensed Light"/>
              <a:buAutoNum type="romanLcPeriod"/>
              <a:defRPr>
                <a:solidFill>
                  <a:srgbClr val="434343"/>
                </a:solidFill>
              </a:defRPr>
            </a:lvl6pPr>
            <a:lvl7pPr marL="4267093" lvl="6" indent="-406390" rtl="0">
              <a:lnSpc>
                <a:spcPct val="115000"/>
              </a:lnSpc>
              <a:spcBef>
                <a:spcPts val="2133"/>
              </a:spcBef>
              <a:spcAft>
                <a:spcPts val="0"/>
              </a:spcAft>
              <a:buClr>
                <a:srgbClr val="434343"/>
              </a:buClr>
              <a:buSzPts val="1200"/>
              <a:buFont typeface="Roboto Condensed Light"/>
              <a:buAutoNum type="arabicPeriod"/>
              <a:defRPr>
                <a:solidFill>
                  <a:srgbClr val="434343"/>
                </a:solidFill>
              </a:defRPr>
            </a:lvl7pPr>
            <a:lvl8pPr marL="4876678" lvl="7" indent="-406390" rtl="0">
              <a:lnSpc>
                <a:spcPct val="115000"/>
              </a:lnSpc>
              <a:spcBef>
                <a:spcPts val="2133"/>
              </a:spcBef>
              <a:spcAft>
                <a:spcPts val="0"/>
              </a:spcAft>
              <a:buClr>
                <a:srgbClr val="434343"/>
              </a:buClr>
              <a:buSzPts val="1200"/>
              <a:buFont typeface="Roboto Condensed Light"/>
              <a:buAutoNum type="alphaLcPeriod"/>
              <a:defRPr>
                <a:solidFill>
                  <a:srgbClr val="434343"/>
                </a:solidFill>
              </a:defRPr>
            </a:lvl8pPr>
            <a:lvl9pPr marL="5486263" lvl="8" indent="-406390" rtl="0">
              <a:lnSpc>
                <a:spcPct val="115000"/>
              </a:lnSpc>
              <a:spcBef>
                <a:spcPts val="2133"/>
              </a:spcBef>
              <a:spcAft>
                <a:spcPts val="2133"/>
              </a:spcAft>
              <a:buClr>
                <a:srgbClr val="434343"/>
              </a:buClr>
              <a:buSzPts val="1200"/>
              <a:buFont typeface="Roboto Condensed Light"/>
              <a:buAutoNum type="romanLcPeriod"/>
              <a:defRPr>
                <a:solidFill>
                  <a:srgbClr val="434343"/>
                </a:solidFill>
              </a:defRPr>
            </a:lvl9pPr>
          </a:lstStyle>
          <a:p>
            <a:pPr lvl="0"/>
            <a:r>
              <a:rPr lang="en-US"/>
              <a:t>Click to edit Master text styles</a:t>
            </a:r>
          </a:p>
        </p:txBody>
      </p:sp>
      <p:sp>
        <p:nvSpPr>
          <p:cNvPr id="2" name="Title 1">
            <a:extLst>
              <a:ext uri="{FF2B5EF4-FFF2-40B4-BE49-F238E27FC236}">
                <a16:creationId xmlns:a16="http://schemas.microsoft.com/office/drawing/2014/main" id="{8C7F479F-CD9C-E95F-8779-71B7B95039FC}"/>
              </a:ext>
            </a:extLst>
          </p:cNvPr>
          <p:cNvSpPr>
            <a:spLocks noGrp="1"/>
          </p:cNvSpPr>
          <p:nvPr>
            <p:ph type="title"/>
          </p:nvPr>
        </p:nvSpPr>
        <p:spPr/>
        <p:txBody>
          <a:bodyPr/>
          <a:lstStyle>
            <a:lvl1pPr>
              <a:defRPr>
                <a:latin typeface="Cormorant Garamond Medium" pitchFamily="2" charset="0"/>
                <a:ea typeface="Cormorant Garamond Medium" pitchFamily="2" charset="0"/>
              </a:defRPr>
            </a:lvl1pPr>
          </a:lstStyle>
          <a:p>
            <a:r>
              <a:rPr lang="en-US"/>
              <a:t>Click to edit Master title style</a:t>
            </a:r>
            <a:endParaRPr lang="en-US" dirty="0"/>
          </a:p>
        </p:txBody>
      </p:sp>
      <p:cxnSp>
        <p:nvCxnSpPr>
          <p:cNvPr id="3" name="Google Shape;482;p67">
            <a:extLst>
              <a:ext uri="{FF2B5EF4-FFF2-40B4-BE49-F238E27FC236}">
                <a16:creationId xmlns:a16="http://schemas.microsoft.com/office/drawing/2014/main" id="{0D26C9C1-7FF4-9286-1331-4E16501AB4E4}"/>
              </a:ext>
            </a:extLst>
          </p:cNvPr>
          <p:cNvCxnSpPr/>
          <p:nvPr/>
        </p:nvCxnSpPr>
        <p:spPr>
          <a:xfrm>
            <a:off x="1136261" y="1529764"/>
            <a:ext cx="1352000" cy="0"/>
          </a:xfrm>
          <a:prstGeom prst="straightConnector1">
            <a:avLst/>
          </a:prstGeom>
          <a:noFill/>
          <a:ln w="9525" cap="flat" cmpd="sng">
            <a:solidFill>
              <a:schemeClr val="accent2"/>
            </a:solidFill>
            <a:prstDash val="solid"/>
            <a:round/>
            <a:headEnd type="none" w="med" len="med"/>
            <a:tailEnd type="none" w="med" len="med"/>
          </a:ln>
        </p:spPr>
      </p:cxnSp>
      <p:sp>
        <p:nvSpPr>
          <p:cNvPr id="6" name="Content Placeholder 5">
            <a:extLst>
              <a:ext uri="{FF2B5EF4-FFF2-40B4-BE49-F238E27FC236}">
                <a16:creationId xmlns:a16="http://schemas.microsoft.com/office/drawing/2014/main" id="{E312A817-F624-1DC3-5ED3-F9A88975BB81}"/>
              </a:ext>
            </a:extLst>
          </p:cNvPr>
          <p:cNvSpPr>
            <a:spLocks noGrp="1"/>
          </p:cNvSpPr>
          <p:nvPr>
            <p:ph sz="quarter" idx="10" hasCustomPrompt="1"/>
          </p:nvPr>
        </p:nvSpPr>
        <p:spPr>
          <a:xfrm>
            <a:off x="10457573" y="975360"/>
            <a:ext cx="1767840" cy="499872"/>
          </a:xfrm>
          <a:prstGeom prst="roundRect">
            <a:avLst/>
          </a:prstGeom>
          <a:solidFill>
            <a:srgbClr val="FFAB40"/>
          </a:solidFill>
          <a:ln w="9525">
            <a:solidFill>
              <a:srgbClr val="3A3A3A"/>
            </a:solidFill>
          </a:ln>
          <a:effectLst>
            <a:outerShdw blurRad="63500" sx="102000" sy="102000" algn="ctr" rotWithShape="0">
              <a:prstClr val="black">
                <a:alpha val="40000"/>
              </a:prstClr>
            </a:outerShdw>
          </a:effectLst>
        </p:spPr>
        <p:style>
          <a:lnRef idx="3">
            <a:schemeClr val="lt1"/>
          </a:lnRef>
          <a:fillRef idx="1">
            <a:schemeClr val="accent2"/>
          </a:fillRef>
          <a:effectRef idx="1">
            <a:schemeClr val="accent2"/>
          </a:effectRef>
          <a:fontRef idx="minor">
            <a:schemeClr val="lt1"/>
          </a:fontRef>
        </p:style>
        <p:txBody>
          <a:bodyPr anchor="ctr"/>
          <a:lstStyle>
            <a:lvl1pPr marL="0" indent="0" algn="l">
              <a:buNone/>
              <a:defRPr b="0">
                <a:latin typeface="+mj-lt"/>
              </a:defRPr>
            </a:lvl1pPr>
          </a:lstStyle>
          <a:p>
            <a:pPr lvl="0"/>
            <a:r>
              <a:rPr lang="en-US" dirty="0"/>
              <a:t>Topic</a:t>
            </a:r>
          </a:p>
        </p:txBody>
      </p:sp>
      <p:sp>
        <p:nvSpPr>
          <p:cNvPr id="4" name="Google Shape;23;p4">
            <a:extLst>
              <a:ext uri="{FF2B5EF4-FFF2-40B4-BE49-F238E27FC236}">
                <a16:creationId xmlns:a16="http://schemas.microsoft.com/office/drawing/2014/main" id="{E5B6C724-5B24-F31B-03BE-9573FC74A862}"/>
              </a:ext>
            </a:extLst>
          </p:cNvPr>
          <p:cNvSpPr txBox="1">
            <a:spLocks noGrp="1"/>
          </p:cNvSpPr>
          <p:nvPr>
            <p:ph type="body" idx="11"/>
          </p:nvPr>
        </p:nvSpPr>
        <p:spPr>
          <a:xfrm>
            <a:off x="6391874" y="1583600"/>
            <a:ext cx="4840127" cy="4555200"/>
          </a:xfrm>
          <a:prstGeom prst="rect">
            <a:avLst/>
          </a:prstGeom>
        </p:spPr>
        <p:txBody>
          <a:bodyPr spcFirstLastPara="1" wrap="square" lIns="91425" tIns="91425" rIns="91425" bIns="91425" anchor="t" anchorCtr="0">
            <a:noAutofit/>
          </a:bodyPr>
          <a:lstStyle>
            <a:lvl1pPr marL="203195" lvl="0" indent="0" rtl="0">
              <a:lnSpc>
                <a:spcPct val="100000"/>
              </a:lnSpc>
              <a:spcBef>
                <a:spcPts val="0"/>
              </a:spcBef>
              <a:spcAft>
                <a:spcPts val="0"/>
              </a:spcAft>
              <a:buClr>
                <a:srgbClr val="434343"/>
              </a:buClr>
              <a:buSzPts val="1200"/>
              <a:buNone/>
              <a:defRPr sz="1667">
                <a:solidFill>
                  <a:srgbClr val="434343"/>
                </a:solidFill>
              </a:defRPr>
            </a:lvl1pPr>
            <a:lvl2pPr marL="1219170" lvl="1" indent="-406390" rtl="0">
              <a:lnSpc>
                <a:spcPct val="115000"/>
              </a:lnSpc>
              <a:spcBef>
                <a:spcPts val="2133"/>
              </a:spcBef>
              <a:spcAft>
                <a:spcPts val="0"/>
              </a:spcAft>
              <a:buClr>
                <a:srgbClr val="434343"/>
              </a:buClr>
              <a:buSzPts val="1200"/>
              <a:buFont typeface="Roboto Condensed Light"/>
              <a:buAutoNum type="alphaLcPeriod"/>
              <a:defRPr>
                <a:solidFill>
                  <a:srgbClr val="434343"/>
                </a:solidFill>
              </a:defRPr>
            </a:lvl2pPr>
            <a:lvl3pPr marL="1828754" lvl="2" indent="-406390" rtl="0">
              <a:lnSpc>
                <a:spcPct val="115000"/>
              </a:lnSpc>
              <a:spcBef>
                <a:spcPts val="2133"/>
              </a:spcBef>
              <a:spcAft>
                <a:spcPts val="0"/>
              </a:spcAft>
              <a:buClr>
                <a:srgbClr val="434343"/>
              </a:buClr>
              <a:buSzPts val="1200"/>
              <a:buFont typeface="Roboto Condensed Light"/>
              <a:buAutoNum type="romanLcPeriod"/>
              <a:defRPr>
                <a:solidFill>
                  <a:srgbClr val="434343"/>
                </a:solidFill>
              </a:defRPr>
            </a:lvl3pPr>
            <a:lvl4pPr marL="2438339" lvl="3" indent="-406390" rtl="0">
              <a:lnSpc>
                <a:spcPct val="115000"/>
              </a:lnSpc>
              <a:spcBef>
                <a:spcPts val="2133"/>
              </a:spcBef>
              <a:spcAft>
                <a:spcPts val="0"/>
              </a:spcAft>
              <a:buClr>
                <a:srgbClr val="434343"/>
              </a:buClr>
              <a:buSzPts val="1200"/>
              <a:buFont typeface="Roboto Condensed Light"/>
              <a:buAutoNum type="arabicPeriod"/>
              <a:defRPr>
                <a:solidFill>
                  <a:srgbClr val="434343"/>
                </a:solidFill>
              </a:defRPr>
            </a:lvl4pPr>
            <a:lvl5pPr marL="3047924" lvl="4" indent="-406390" rtl="0">
              <a:lnSpc>
                <a:spcPct val="115000"/>
              </a:lnSpc>
              <a:spcBef>
                <a:spcPts val="2133"/>
              </a:spcBef>
              <a:spcAft>
                <a:spcPts val="0"/>
              </a:spcAft>
              <a:buClr>
                <a:srgbClr val="434343"/>
              </a:buClr>
              <a:buSzPts val="1200"/>
              <a:buFont typeface="Roboto Condensed Light"/>
              <a:buAutoNum type="alphaLcPeriod"/>
              <a:defRPr>
                <a:solidFill>
                  <a:srgbClr val="434343"/>
                </a:solidFill>
              </a:defRPr>
            </a:lvl5pPr>
            <a:lvl6pPr marL="3657509" lvl="5" indent="-406390" rtl="0">
              <a:lnSpc>
                <a:spcPct val="115000"/>
              </a:lnSpc>
              <a:spcBef>
                <a:spcPts val="2133"/>
              </a:spcBef>
              <a:spcAft>
                <a:spcPts val="0"/>
              </a:spcAft>
              <a:buClr>
                <a:srgbClr val="434343"/>
              </a:buClr>
              <a:buSzPts val="1200"/>
              <a:buFont typeface="Roboto Condensed Light"/>
              <a:buAutoNum type="romanLcPeriod"/>
              <a:defRPr>
                <a:solidFill>
                  <a:srgbClr val="434343"/>
                </a:solidFill>
              </a:defRPr>
            </a:lvl6pPr>
            <a:lvl7pPr marL="4267093" lvl="6" indent="-406390" rtl="0">
              <a:lnSpc>
                <a:spcPct val="115000"/>
              </a:lnSpc>
              <a:spcBef>
                <a:spcPts val="2133"/>
              </a:spcBef>
              <a:spcAft>
                <a:spcPts val="0"/>
              </a:spcAft>
              <a:buClr>
                <a:srgbClr val="434343"/>
              </a:buClr>
              <a:buSzPts val="1200"/>
              <a:buFont typeface="Roboto Condensed Light"/>
              <a:buAutoNum type="arabicPeriod"/>
              <a:defRPr>
                <a:solidFill>
                  <a:srgbClr val="434343"/>
                </a:solidFill>
              </a:defRPr>
            </a:lvl7pPr>
            <a:lvl8pPr marL="4876678" lvl="7" indent="-406390" rtl="0">
              <a:lnSpc>
                <a:spcPct val="115000"/>
              </a:lnSpc>
              <a:spcBef>
                <a:spcPts val="2133"/>
              </a:spcBef>
              <a:spcAft>
                <a:spcPts val="0"/>
              </a:spcAft>
              <a:buClr>
                <a:srgbClr val="434343"/>
              </a:buClr>
              <a:buSzPts val="1200"/>
              <a:buFont typeface="Roboto Condensed Light"/>
              <a:buAutoNum type="alphaLcPeriod"/>
              <a:defRPr>
                <a:solidFill>
                  <a:srgbClr val="434343"/>
                </a:solidFill>
              </a:defRPr>
            </a:lvl8pPr>
            <a:lvl9pPr marL="5486263" lvl="8" indent="-406390" rtl="0">
              <a:lnSpc>
                <a:spcPct val="115000"/>
              </a:lnSpc>
              <a:spcBef>
                <a:spcPts val="2133"/>
              </a:spcBef>
              <a:spcAft>
                <a:spcPts val="2133"/>
              </a:spcAft>
              <a:buClr>
                <a:srgbClr val="434343"/>
              </a:buClr>
              <a:buSzPts val="1200"/>
              <a:buFont typeface="Roboto Condensed Light"/>
              <a:buAutoNum type="romanLcPeriod"/>
              <a:defRPr>
                <a:solidFill>
                  <a:srgbClr val="434343"/>
                </a:solidFill>
              </a:defRPr>
            </a:lvl9pPr>
          </a:lstStyle>
          <a:p>
            <a:pPr lvl="0"/>
            <a:r>
              <a:rPr lang="en-US"/>
              <a:t>Click to edit Master text styles</a:t>
            </a:r>
          </a:p>
        </p:txBody>
      </p:sp>
    </p:spTree>
    <p:extLst>
      <p:ext uri="{BB962C8B-B14F-4D97-AF65-F5344CB8AC3E}">
        <p14:creationId xmlns:p14="http://schemas.microsoft.com/office/powerpoint/2010/main" val="4026739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0"/>
                                        <p:tgtEl>
                                          <p:spTgt spid="3"/>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ext 2">
  <p:cSld name="Title and text 2">
    <p:bg>
      <p:bgPr>
        <a:blipFill>
          <a:blip r:embed="rId2">
            <a:alphaModFix/>
          </a:blip>
          <a:stretch>
            <a:fillRect/>
          </a:stretch>
        </a:blipFill>
        <a:effectLst/>
      </p:bgPr>
    </p:bg>
    <p:spTree>
      <p:nvGrpSpPr>
        <p:cNvPr id="1" name="Shape 114"/>
        <p:cNvGrpSpPr/>
        <p:nvPr/>
      </p:nvGrpSpPr>
      <p:grpSpPr>
        <a:xfrm>
          <a:off x="0" y="0"/>
          <a:ext cx="0" cy="0"/>
          <a:chOff x="0" y="0"/>
          <a:chExt cx="0" cy="0"/>
        </a:xfrm>
      </p:grpSpPr>
      <p:sp>
        <p:nvSpPr>
          <p:cNvPr id="115" name="Google Shape;115;p20"/>
          <p:cNvSpPr/>
          <p:nvPr/>
        </p:nvSpPr>
        <p:spPr>
          <a:xfrm>
            <a:off x="676533" y="532800"/>
            <a:ext cx="10838800" cy="5792400"/>
          </a:xfrm>
          <a:prstGeom prst="rect">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116" name="Google Shape;116;p20"/>
          <p:cNvSpPr/>
          <p:nvPr/>
        </p:nvSpPr>
        <p:spPr>
          <a:xfrm>
            <a:off x="844100" y="667333"/>
            <a:ext cx="10503600" cy="5523600"/>
          </a:xfrm>
          <a:prstGeom prst="rect">
            <a:avLst/>
          </a:prstGeom>
          <a:noFill/>
          <a:ln w="9525" cap="flat"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 name="Google Shape;479;p67">
            <a:extLst>
              <a:ext uri="{FF2B5EF4-FFF2-40B4-BE49-F238E27FC236}">
                <a16:creationId xmlns:a16="http://schemas.microsoft.com/office/drawing/2014/main" id="{70B39B3E-175D-BF10-08CB-BC84C1CE6C9B}"/>
              </a:ext>
            </a:extLst>
          </p:cNvPr>
          <p:cNvSpPr/>
          <p:nvPr/>
        </p:nvSpPr>
        <p:spPr>
          <a:xfrm>
            <a:off x="5250028" y="1168563"/>
            <a:ext cx="5581432" cy="4688472"/>
          </a:xfrm>
          <a:prstGeom prst="rect">
            <a:avLst/>
          </a:prstGeom>
          <a:noFill/>
          <a:ln w="9525"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cxnSp>
        <p:nvCxnSpPr>
          <p:cNvPr id="4" name="Google Shape;482;p67">
            <a:extLst>
              <a:ext uri="{FF2B5EF4-FFF2-40B4-BE49-F238E27FC236}">
                <a16:creationId xmlns:a16="http://schemas.microsoft.com/office/drawing/2014/main" id="{026AE7B9-E3AC-691B-920B-39C067D6FD83}"/>
              </a:ext>
            </a:extLst>
          </p:cNvPr>
          <p:cNvCxnSpPr/>
          <p:nvPr/>
        </p:nvCxnSpPr>
        <p:spPr>
          <a:xfrm>
            <a:off x="1443500" y="2397835"/>
            <a:ext cx="1352000" cy="0"/>
          </a:xfrm>
          <a:prstGeom prst="straightConnector1">
            <a:avLst/>
          </a:prstGeom>
          <a:noFill/>
          <a:ln w="9525" cap="flat" cmpd="sng">
            <a:solidFill>
              <a:schemeClr val="accent2"/>
            </a:solidFill>
            <a:prstDash val="solid"/>
            <a:round/>
            <a:headEnd type="none" w="med" len="med"/>
            <a:tailEnd type="none" w="med" len="med"/>
          </a:ln>
        </p:spPr>
      </p:cxnSp>
      <p:sp>
        <p:nvSpPr>
          <p:cNvPr id="10" name="Picture Placeholder 8">
            <a:extLst>
              <a:ext uri="{FF2B5EF4-FFF2-40B4-BE49-F238E27FC236}">
                <a16:creationId xmlns:a16="http://schemas.microsoft.com/office/drawing/2014/main" id="{2BECBA50-DEEE-ABFF-6FC7-E9A3CBAAA628}"/>
              </a:ext>
            </a:extLst>
          </p:cNvPr>
          <p:cNvSpPr>
            <a:spLocks noGrp="1"/>
          </p:cNvSpPr>
          <p:nvPr>
            <p:ph type="pic" sz="quarter" idx="10"/>
          </p:nvPr>
        </p:nvSpPr>
        <p:spPr>
          <a:xfrm>
            <a:off x="5450951" y="1287956"/>
            <a:ext cx="5196416" cy="4464049"/>
          </a:xfrm>
        </p:spPr>
        <p:txBody>
          <a:bodyPr/>
          <a:lstStyle>
            <a:lvl1pPr marL="186262" indent="0">
              <a:buNone/>
              <a:defRPr/>
            </a:lvl1pPr>
          </a:lstStyle>
          <a:p>
            <a:r>
              <a:rPr lang="en-US"/>
              <a:t>Click icon to add picture</a:t>
            </a:r>
            <a:endParaRPr lang="en-US" dirty="0"/>
          </a:p>
        </p:txBody>
      </p:sp>
      <p:sp>
        <p:nvSpPr>
          <p:cNvPr id="14" name="Text Placeholder 13">
            <a:extLst>
              <a:ext uri="{FF2B5EF4-FFF2-40B4-BE49-F238E27FC236}">
                <a16:creationId xmlns:a16="http://schemas.microsoft.com/office/drawing/2014/main" id="{E1C8F791-7DEC-7F60-0ED9-CD3457297114}"/>
              </a:ext>
            </a:extLst>
          </p:cNvPr>
          <p:cNvSpPr>
            <a:spLocks noGrp="1"/>
          </p:cNvSpPr>
          <p:nvPr>
            <p:ph type="body" sz="quarter" idx="11" hasCustomPrompt="1"/>
          </p:nvPr>
        </p:nvSpPr>
        <p:spPr>
          <a:xfrm>
            <a:off x="1276351" y="2495551"/>
            <a:ext cx="3805767" cy="3344333"/>
          </a:xfrm>
        </p:spPr>
        <p:txBody>
          <a:bodyPr/>
          <a:lstStyle>
            <a:lvl1pPr marL="186262" indent="0">
              <a:buNone/>
              <a:defRPr/>
            </a:lvl1pPr>
          </a:lstStyle>
          <a:p>
            <a:pPr lvl="0"/>
            <a:r>
              <a:rPr lang="en-US" dirty="0"/>
              <a:t>Slide content</a:t>
            </a:r>
          </a:p>
        </p:txBody>
      </p:sp>
      <p:sp>
        <p:nvSpPr>
          <p:cNvPr id="17" name="Content Placeholder 5">
            <a:extLst>
              <a:ext uri="{FF2B5EF4-FFF2-40B4-BE49-F238E27FC236}">
                <a16:creationId xmlns:a16="http://schemas.microsoft.com/office/drawing/2014/main" id="{31348CF4-3AC7-B712-F34A-9CA03D8C672D}"/>
              </a:ext>
            </a:extLst>
          </p:cNvPr>
          <p:cNvSpPr>
            <a:spLocks noGrp="1"/>
          </p:cNvSpPr>
          <p:nvPr>
            <p:ph sz="quarter" idx="13" hasCustomPrompt="1"/>
          </p:nvPr>
        </p:nvSpPr>
        <p:spPr>
          <a:xfrm>
            <a:off x="10457573" y="975360"/>
            <a:ext cx="1767840" cy="499872"/>
          </a:xfrm>
          <a:prstGeom prst="roundRect">
            <a:avLst/>
          </a:prstGeom>
          <a:solidFill>
            <a:srgbClr val="FFAB40"/>
          </a:solidFill>
          <a:ln w="9525">
            <a:solidFill>
              <a:srgbClr val="3A3A3A"/>
            </a:solidFill>
          </a:ln>
          <a:effectLst>
            <a:outerShdw blurRad="63500" sx="102000" sy="102000" algn="ctr" rotWithShape="0">
              <a:prstClr val="black">
                <a:alpha val="40000"/>
              </a:prstClr>
            </a:outerShdw>
          </a:effectLst>
        </p:spPr>
        <p:style>
          <a:lnRef idx="3">
            <a:schemeClr val="lt1"/>
          </a:lnRef>
          <a:fillRef idx="1">
            <a:schemeClr val="accent2"/>
          </a:fillRef>
          <a:effectRef idx="1">
            <a:schemeClr val="accent2"/>
          </a:effectRef>
          <a:fontRef idx="minor">
            <a:schemeClr val="lt1"/>
          </a:fontRef>
        </p:style>
        <p:txBody>
          <a:bodyPr anchor="ctr"/>
          <a:lstStyle>
            <a:lvl1pPr marL="0" indent="0" algn="l">
              <a:buNone/>
              <a:defRPr b="0">
                <a:latin typeface="+mj-lt"/>
              </a:defRPr>
            </a:lvl1pPr>
          </a:lstStyle>
          <a:p>
            <a:pPr lvl="0"/>
            <a:r>
              <a:rPr lang="en-US" dirty="0"/>
              <a:t>Topic</a:t>
            </a:r>
          </a:p>
        </p:txBody>
      </p:sp>
      <p:sp>
        <p:nvSpPr>
          <p:cNvPr id="5" name="Text Placeholder 4">
            <a:extLst>
              <a:ext uri="{FF2B5EF4-FFF2-40B4-BE49-F238E27FC236}">
                <a16:creationId xmlns:a16="http://schemas.microsoft.com/office/drawing/2014/main" id="{06D008FB-C932-23F8-DB1D-241D4FB267B4}"/>
              </a:ext>
            </a:extLst>
          </p:cNvPr>
          <p:cNvSpPr>
            <a:spLocks noGrp="1"/>
          </p:cNvSpPr>
          <p:nvPr>
            <p:ph type="body" sz="quarter" idx="14" hasCustomPrompt="1"/>
          </p:nvPr>
        </p:nvSpPr>
        <p:spPr>
          <a:xfrm>
            <a:off x="1212321" y="1492673"/>
            <a:ext cx="3933825" cy="807447"/>
          </a:xfrm>
        </p:spPr>
        <p:txBody>
          <a:bodyPr/>
          <a:lstStyle>
            <a:lvl1pPr marL="139700" indent="0">
              <a:buNone/>
              <a:defRPr sz="5000">
                <a:latin typeface="Cormorant Garamond Medium" pitchFamily="2" charset="0"/>
                <a:ea typeface="Cormorant Garamond Medium" pitchFamily="2" charset="0"/>
              </a:defRPr>
            </a:lvl1pPr>
          </a:lstStyle>
          <a:p>
            <a:pPr lvl="0"/>
            <a:r>
              <a:rPr lang="en-US" sz="5000" dirty="0">
                <a:latin typeface="Cormorant Garamond Medium" pitchFamily="2" charset="0"/>
                <a:ea typeface="Cormorant Garamond Medium" pitchFamily="2" charset="0"/>
              </a:rPr>
              <a:t>Slide title</a:t>
            </a:r>
            <a:endParaRPr lang="en-US" dirty="0"/>
          </a:p>
        </p:txBody>
      </p:sp>
    </p:spTree>
    <p:extLst>
      <p:ext uri="{BB962C8B-B14F-4D97-AF65-F5344CB8AC3E}">
        <p14:creationId xmlns:p14="http://schemas.microsoft.com/office/powerpoint/2010/main" val="4005403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0"/>
                                        <p:tgtEl>
                                          <p:spTgt spid="4"/>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type="titleOnly">
  <p:cSld name="Title only">
    <p:bg>
      <p:bgPr>
        <a:blipFill>
          <a:blip r:embed="rId2">
            <a:alphaModFix/>
          </a:blip>
          <a:stretch>
            <a:fillRect/>
          </a:stretch>
        </a:blipFill>
        <a:effectLst/>
      </p:bgPr>
    </p:bg>
    <p:spTree>
      <p:nvGrpSpPr>
        <p:cNvPr id="1" name="Shape 32"/>
        <p:cNvGrpSpPr/>
        <p:nvPr/>
      </p:nvGrpSpPr>
      <p:grpSpPr>
        <a:xfrm>
          <a:off x="0" y="0"/>
          <a:ext cx="0" cy="0"/>
          <a:chOff x="0" y="0"/>
          <a:chExt cx="0" cy="0"/>
        </a:xfrm>
      </p:grpSpPr>
      <p:sp>
        <p:nvSpPr>
          <p:cNvPr id="33" name="Google Shape;33;p6"/>
          <p:cNvSpPr/>
          <p:nvPr/>
        </p:nvSpPr>
        <p:spPr>
          <a:xfrm>
            <a:off x="676533" y="532867"/>
            <a:ext cx="10838800" cy="5792400"/>
          </a:xfrm>
          <a:prstGeom prst="rect">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4" name="Google Shape;34;p6"/>
          <p:cNvSpPr/>
          <p:nvPr/>
        </p:nvSpPr>
        <p:spPr>
          <a:xfrm>
            <a:off x="844100" y="667333"/>
            <a:ext cx="10503600" cy="5523600"/>
          </a:xfrm>
          <a:prstGeom prst="rect">
            <a:avLst/>
          </a:prstGeom>
          <a:noFill/>
          <a:ln w="9525" cap="flat"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5" name="Google Shape;35;p6"/>
          <p:cNvSpPr txBox="1">
            <a:spLocks noGrp="1"/>
          </p:cNvSpPr>
          <p:nvPr>
            <p:ph type="title"/>
          </p:nvPr>
        </p:nvSpPr>
        <p:spPr>
          <a:xfrm>
            <a:off x="960000" y="719200"/>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200"/>
              <a:buNone/>
              <a:defRPr>
                <a:latin typeface="Cormorant Garamond Medium" pitchFamily="2" charset="0"/>
                <a:ea typeface="Cormorant Garamond Medium" pitchFamily="2" charset="0"/>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r>
              <a:rPr lang="en-US"/>
              <a:t>Click to edit Master title style</a:t>
            </a:r>
            <a:endParaRPr dirty="0"/>
          </a:p>
        </p:txBody>
      </p:sp>
    </p:spTree>
    <p:extLst>
      <p:ext uri="{BB962C8B-B14F-4D97-AF65-F5344CB8AC3E}">
        <p14:creationId xmlns:p14="http://schemas.microsoft.com/office/powerpoint/2010/main" val="260861936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able of contents">
  <p:cSld name="Table of contents">
    <p:bg>
      <p:bgPr>
        <a:blipFill>
          <a:blip r:embed="rId2">
            <a:alphaModFix/>
          </a:blip>
          <a:stretch>
            <a:fillRect/>
          </a:stretch>
        </a:blipFill>
        <a:effectLst/>
      </p:bgPr>
    </p:bg>
    <p:spTree>
      <p:nvGrpSpPr>
        <p:cNvPr id="1" name="Shape 58"/>
        <p:cNvGrpSpPr/>
        <p:nvPr/>
      </p:nvGrpSpPr>
      <p:grpSpPr>
        <a:xfrm>
          <a:off x="0" y="0"/>
          <a:ext cx="0" cy="0"/>
          <a:chOff x="0" y="0"/>
          <a:chExt cx="0" cy="0"/>
        </a:xfrm>
      </p:grpSpPr>
      <p:sp>
        <p:nvSpPr>
          <p:cNvPr id="59" name="Google Shape;59;p13"/>
          <p:cNvSpPr/>
          <p:nvPr/>
        </p:nvSpPr>
        <p:spPr>
          <a:xfrm>
            <a:off x="676533" y="532867"/>
            <a:ext cx="10838800" cy="5792400"/>
          </a:xfrm>
          <a:prstGeom prst="rect">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0" name="Google Shape;60;p13"/>
          <p:cNvSpPr/>
          <p:nvPr/>
        </p:nvSpPr>
        <p:spPr>
          <a:xfrm>
            <a:off x="844100" y="667333"/>
            <a:ext cx="10503600" cy="5523600"/>
          </a:xfrm>
          <a:prstGeom prst="rect">
            <a:avLst/>
          </a:prstGeom>
          <a:noFill/>
          <a:ln w="9525" cap="flat"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1" name="Google Shape;61;p13"/>
          <p:cNvSpPr txBox="1">
            <a:spLocks noGrp="1"/>
          </p:cNvSpPr>
          <p:nvPr>
            <p:ph type="title"/>
          </p:nvPr>
        </p:nvSpPr>
        <p:spPr>
          <a:xfrm>
            <a:off x="960000" y="719200"/>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200"/>
              <a:buNone/>
              <a:defRPr>
                <a:latin typeface="Cormorant Garamond Medium" pitchFamily="2" charset="0"/>
                <a:ea typeface="Cormorant Garamond Medium" pitchFamily="2" charset="0"/>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r>
              <a:rPr lang="en-US"/>
              <a:t>Click to edit Master title style</a:t>
            </a:r>
            <a:endParaRPr dirty="0"/>
          </a:p>
        </p:txBody>
      </p:sp>
      <p:sp>
        <p:nvSpPr>
          <p:cNvPr id="62" name="Google Shape;62;p13"/>
          <p:cNvSpPr txBox="1">
            <a:spLocks noGrp="1"/>
          </p:cNvSpPr>
          <p:nvPr>
            <p:ph type="title" idx="2"/>
          </p:nvPr>
        </p:nvSpPr>
        <p:spPr>
          <a:xfrm>
            <a:off x="2477503" y="2243800"/>
            <a:ext cx="3450000" cy="7036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3333">
                <a:latin typeface="Cormorant Garamond Medium" pitchFamily="2" charset="0"/>
                <a:ea typeface="Cormorant Garamond Medium" pitchFamily="2" charset="0"/>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r>
              <a:rPr lang="en-US"/>
              <a:t>Click to edit Master title style</a:t>
            </a:r>
            <a:endParaRPr dirty="0"/>
          </a:p>
        </p:txBody>
      </p:sp>
      <p:sp>
        <p:nvSpPr>
          <p:cNvPr id="63" name="Google Shape;63;p13"/>
          <p:cNvSpPr txBox="1">
            <a:spLocks noGrp="1"/>
          </p:cNvSpPr>
          <p:nvPr>
            <p:ph type="subTitle" idx="1"/>
          </p:nvPr>
        </p:nvSpPr>
        <p:spPr>
          <a:xfrm>
            <a:off x="2477503" y="2924233"/>
            <a:ext cx="2790000" cy="646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867">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r>
              <a:rPr lang="en-US"/>
              <a:t>Click to edit Master subtitle style</a:t>
            </a:r>
            <a:endParaRPr/>
          </a:p>
        </p:txBody>
      </p:sp>
      <p:sp>
        <p:nvSpPr>
          <p:cNvPr id="64" name="Google Shape;64;p13"/>
          <p:cNvSpPr txBox="1">
            <a:spLocks noGrp="1"/>
          </p:cNvSpPr>
          <p:nvPr>
            <p:ph type="title" idx="3"/>
          </p:nvPr>
        </p:nvSpPr>
        <p:spPr>
          <a:xfrm>
            <a:off x="8181500" y="2243800"/>
            <a:ext cx="3050400" cy="7036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3333">
                <a:latin typeface="Cormorant Garamond Medium" pitchFamily="2" charset="0"/>
                <a:ea typeface="Cormorant Garamond Medium" pitchFamily="2" charset="0"/>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r>
              <a:rPr lang="en-US"/>
              <a:t>Click to edit Master title style</a:t>
            </a:r>
            <a:endParaRPr dirty="0"/>
          </a:p>
        </p:txBody>
      </p:sp>
      <p:sp>
        <p:nvSpPr>
          <p:cNvPr id="65" name="Google Shape;65;p13"/>
          <p:cNvSpPr txBox="1">
            <a:spLocks noGrp="1"/>
          </p:cNvSpPr>
          <p:nvPr>
            <p:ph type="subTitle" idx="4"/>
          </p:nvPr>
        </p:nvSpPr>
        <p:spPr>
          <a:xfrm>
            <a:off x="8181503" y="2924233"/>
            <a:ext cx="2790000" cy="646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867">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r>
              <a:rPr lang="en-US"/>
              <a:t>Click to edit Master subtitle style</a:t>
            </a:r>
            <a:endParaRPr/>
          </a:p>
        </p:txBody>
      </p:sp>
      <p:sp>
        <p:nvSpPr>
          <p:cNvPr id="66" name="Google Shape;66;p13"/>
          <p:cNvSpPr txBox="1">
            <a:spLocks noGrp="1"/>
          </p:cNvSpPr>
          <p:nvPr>
            <p:ph type="title" idx="5"/>
          </p:nvPr>
        </p:nvSpPr>
        <p:spPr>
          <a:xfrm>
            <a:off x="2477503" y="4295767"/>
            <a:ext cx="3450000" cy="7036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3333">
                <a:latin typeface="Cormorant Garamond Medium" pitchFamily="2" charset="0"/>
                <a:ea typeface="Cormorant Garamond Medium" pitchFamily="2" charset="0"/>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r>
              <a:rPr lang="en-US"/>
              <a:t>Click to edit Master title style</a:t>
            </a:r>
            <a:endParaRPr dirty="0"/>
          </a:p>
        </p:txBody>
      </p:sp>
      <p:sp>
        <p:nvSpPr>
          <p:cNvPr id="67" name="Google Shape;67;p13"/>
          <p:cNvSpPr txBox="1">
            <a:spLocks noGrp="1"/>
          </p:cNvSpPr>
          <p:nvPr>
            <p:ph type="subTitle" idx="6"/>
          </p:nvPr>
        </p:nvSpPr>
        <p:spPr>
          <a:xfrm>
            <a:off x="2477503" y="4976199"/>
            <a:ext cx="2790000" cy="646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867">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r>
              <a:rPr lang="en-US"/>
              <a:t>Click to edit Master subtitle style</a:t>
            </a:r>
            <a:endParaRPr/>
          </a:p>
        </p:txBody>
      </p:sp>
      <p:sp>
        <p:nvSpPr>
          <p:cNvPr id="68" name="Google Shape;68;p13"/>
          <p:cNvSpPr txBox="1">
            <a:spLocks noGrp="1"/>
          </p:cNvSpPr>
          <p:nvPr>
            <p:ph type="title" idx="7"/>
          </p:nvPr>
        </p:nvSpPr>
        <p:spPr>
          <a:xfrm>
            <a:off x="8181500" y="4295767"/>
            <a:ext cx="3050400" cy="7036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3333">
                <a:latin typeface="Cormorant Garamond Medium" pitchFamily="2" charset="0"/>
                <a:ea typeface="Cormorant Garamond Medium" pitchFamily="2" charset="0"/>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r>
              <a:rPr lang="en-US"/>
              <a:t>Click to edit Master title style</a:t>
            </a:r>
            <a:endParaRPr dirty="0"/>
          </a:p>
        </p:txBody>
      </p:sp>
      <p:sp>
        <p:nvSpPr>
          <p:cNvPr id="69" name="Google Shape;69;p13"/>
          <p:cNvSpPr txBox="1">
            <a:spLocks noGrp="1"/>
          </p:cNvSpPr>
          <p:nvPr>
            <p:ph type="subTitle" idx="8"/>
          </p:nvPr>
        </p:nvSpPr>
        <p:spPr>
          <a:xfrm>
            <a:off x="8181503" y="4976196"/>
            <a:ext cx="2790000" cy="646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867">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r>
              <a:rPr lang="en-US"/>
              <a:t>Click to edit Master subtitle style</a:t>
            </a:r>
            <a:endParaRPr/>
          </a:p>
        </p:txBody>
      </p:sp>
      <p:sp>
        <p:nvSpPr>
          <p:cNvPr id="70" name="Google Shape;70;p13"/>
          <p:cNvSpPr txBox="1">
            <a:spLocks noGrp="1"/>
          </p:cNvSpPr>
          <p:nvPr>
            <p:ph type="title" idx="9" hasCustomPrompt="1"/>
          </p:nvPr>
        </p:nvSpPr>
        <p:spPr>
          <a:xfrm>
            <a:off x="1461136" y="2527332"/>
            <a:ext cx="9720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3600"/>
              <a:buNone/>
              <a:defRPr sz="4800">
                <a:solidFill>
                  <a:schemeClr val="accent1"/>
                </a:solidFill>
                <a:latin typeface="Cormorant Garamond Medium" pitchFamily="2" charset="0"/>
                <a:ea typeface="Cormorant Garamond Medium" pitchFamily="2" charset="0"/>
              </a:defRPr>
            </a:lvl1pPr>
            <a:lvl2pPr lvl="1" algn="ctr" rtl="0">
              <a:spcBef>
                <a:spcPts val="0"/>
              </a:spcBef>
              <a:spcAft>
                <a:spcPts val="0"/>
              </a:spcAft>
              <a:buClr>
                <a:schemeClr val="accent1"/>
              </a:buClr>
              <a:buSzPts val="3600"/>
              <a:buNone/>
              <a:defRPr sz="4800">
                <a:solidFill>
                  <a:schemeClr val="accent1"/>
                </a:solidFill>
              </a:defRPr>
            </a:lvl2pPr>
            <a:lvl3pPr lvl="2" algn="ctr" rtl="0">
              <a:spcBef>
                <a:spcPts val="0"/>
              </a:spcBef>
              <a:spcAft>
                <a:spcPts val="0"/>
              </a:spcAft>
              <a:buClr>
                <a:schemeClr val="accent1"/>
              </a:buClr>
              <a:buSzPts val="3600"/>
              <a:buNone/>
              <a:defRPr sz="4800">
                <a:solidFill>
                  <a:schemeClr val="accent1"/>
                </a:solidFill>
              </a:defRPr>
            </a:lvl3pPr>
            <a:lvl4pPr lvl="3" algn="ctr" rtl="0">
              <a:spcBef>
                <a:spcPts val="0"/>
              </a:spcBef>
              <a:spcAft>
                <a:spcPts val="0"/>
              </a:spcAft>
              <a:buClr>
                <a:schemeClr val="accent1"/>
              </a:buClr>
              <a:buSzPts val="3600"/>
              <a:buNone/>
              <a:defRPr sz="4800">
                <a:solidFill>
                  <a:schemeClr val="accent1"/>
                </a:solidFill>
              </a:defRPr>
            </a:lvl4pPr>
            <a:lvl5pPr lvl="4" algn="ctr" rtl="0">
              <a:spcBef>
                <a:spcPts val="0"/>
              </a:spcBef>
              <a:spcAft>
                <a:spcPts val="0"/>
              </a:spcAft>
              <a:buClr>
                <a:schemeClr val="accent1"/>
              </a:buClr>
              <a:buSzPts val="3600"/>
              <a:buNone/>
              <a:defRPr sz="4800">
                <a:solidFill>
                  <a:schemeClr val="accent1"/>
                </a:solidFill>
              </a:defRPr>
            </a:lvl5pPr>
            <a:lvl6pPr lvl="5" algn="ctr" rtl="0">
              <a:spcBef>
                <a:spcPts val="0"/>
              </a:spcBef>
              <a:spcAft>
                <a:spcPts val="0"/>
              </a:spcAft>
              <a:buClr>
                <a:schemeClr val="accent1"/>
              </a:buClr>
              <a:buSzPts val="3600"/>
              <a:buNone/>
              <a:defRPr sz="4800">
                <a:solidFill>
                  <a:schemeClr val="accent1"/>
                </a:solidFill>
              </a:defRPr>
            </a:lvl6pPr>
            <a:lvl7pPr lvl="6" algn="ctr" rtl="0">
              <a:spcBef>
                <a:spcPts val="0"/>
              </a:spcBef>
              <a:spcAft>
                <a:spcPts val="0"/>
              </a:spcAft>
              <a:buClr>
                <a:schemeClr val="accent1"/>
              </a:buClr>
              <a:buSzPts val="3600"/>
              <a:buNone/>
              <a:defRPr sz="4800">
                <a:solidFill>
                  <a:schemeClr val="accent1"/>
                </a:solidFill>
              </a:defRPr>
            </a:lvl7pPr>
            <a:lvl8pPr lvl="7" algn="ctr" rtl="0">
              <a:spcBef>
                <a:spcPts val="0"/>
              </a:spcBef>
              <a:spcAft>
                <a:spcPts val="0"/>
              </a:spcAft>
              <a:buClr>
                <a:schemeClr val="accent1"/>
              </a:buClr>
              <a:buSzPts val="3600"/>
              <a:buNone/>
              <a:defRPr sz="4800">
                <a:solidFill>
                  <a:schemeClr val="accent1"/>
                </a:solidFill>
              </a:defRPr>
            </a:lvl8pPr>
            <a:lvl9pPr lvl="8" algn="ctr" rtl="0">
              <a:spcBef>
                <a:spcPts val="0"/>
              </a:spcBef>
              <a:spcAft>
                <a:spcPts val="0"/>
              </a:spcAft>
              <a:buClr>
                <a:schemeClr val="accent1"/>
              </a:buClr>
              <a:buSzPts val="3600"/>
              <a:buNone/>
              <a:defRPr sz="4800">
                <a:solidFill>
                  <a:schemeClr val="accent1"/>
                </a:solidFill>
              </a:defRPr>
            </a:lvl9pPr>
          </a:lstStyle>
          <a:p>
            <a:r>
              <a:rPr dirty="0"/>
              <a:t>xx</a:t>
            </a:r>
          </a:p>
        </p:txBody>
      </p:sp>
      <p:sp>
        <p:nvSpPr>
          <p:cNvPr id="71" name="Google Shape;71;p13"/>
          <p:cNvSpPr txBox="1">
            <a:spLocks noGrp="1"/>
          </p:cNvSpPr>
          <p:nvPr>
            <p:ph type="title" idx="13" hasCustomPrompt="1"/>
          </p:nvPr>
        </p:nvSpPr>
        <p:spPr>
          <a:xfrm>
            <a:off x="1461136" y="4546699"/>
            <a:ext cx="9720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3600"/>
              <a:buNone/>
              <a:defRPr sz="4800">
                <a:solidFill>
                  <a:schemeClr val="accent1"/>
                </a:solidFill>
                <a:latin typeface="Cormorant Garamond Medium" pitchFamily="2" charset="0"/>
                <a:ea typeface="Cormorant Garamond Medium" pitchFamily="2" charset="0"/>
              </a:defRPr>
            </a:lvl1pPr>
            <a:lvl2pPr lvl="1" algn="ctr" rtl="0">
              <a:spcBef>
                <a:spcPts val="0"/>
              </a:spcBef>
              <a:spcAft>
                <a:spcPts val="0"/>
              </a:spcAft>
              <a:buClr>
                <a:schemeClr val="accent1"/>
              </a:buClr>
              <a:buSzPts val="3600"/>
              <a:buNone/>
              <a:defRPr sz="4800">
                <a:solidFill>
                  <a:schemeClr val="accent1"/>
                </a:solidFill>
              </a:defRPr>
            </a:lvl2pPr>
            <a:lvl3pPr lvl="2" algn="ctr" rtl="0">
              <a:spcBef>
                <a:spcPts val="0"/>
              </a:spcBef>
              <a:spcAft>
                <a:spcPts val="0"/>
              </a:spcAft>
              <a:buClr>
                <a:schemeClr val="accent1"/>
              </a:buClr>
              <a:buSzPts val="3600"/>
              <a:buNone/>
              <a:defRPr sz="4800">
                <a:solidFill>
                  <a:schemeClr val="accent1"/>
                </a:solidFill>
              </a:defRPr>
            </a:lvl3pPr>
            <a:lvl4pPr lvl="3" algn="ctr" rtl="0">
              <a:spcBef>
                <a:spcPts val="0"/>
              </a:spcBef>
              <a:spcAft>
                <a:spcPts val="0"/>
              </a:spcAft>
              <a:buClr>
                <a:schemeClr val="accent1"/>
              </a:buClr>
              <a:buSzPts val="3600"/>
              <a:buNone/>
              <a:defRPr sz="4800">
                <a:solidFill>
                  <a:schemeClr val="accent1"/>
                </a:solidFill>
              </a:defRPr>
            </a:lvl4pPr>
            <a:lvl5pPr lvl="4" algn="ctr" rtl="0">
              <a:spcBef>
                <a:spcPts val="0"/>
              </a:spcBef>
              <a:spcAft>
                <a:spcPts val="0"/>
              </a:spcAft>
              <a:buClr>
                <a:schemeClr val="accent1"/>
              </a:buClr>
              <a:buSzPts val="3600"/>
              <a:buNone/>
              <a:defRPr sz="4800">
                <a:solidFill>
                  <a:schemeClr val="accent1"/>
                </a:solidFill>
              </a:defRPr>
            </a:lvl5pPr>
            <a:lvl6pPr lvl="5" algn="ctr" rtl="0">
              <a:spcBef>
                <a:spcPts val="0"/>
              </a:spcBef>
              <a:spcAft>
                <a:spcPts val="0"/>
              </a:spcAft>
              <a:buClr>
                <a:schemeClr val="accent1"/>
              </a:buClr>
              <a:buSzPts val="3600"/>
              <a:buNone/>
              <a:defRPr sz="4800">
                <a:solidFill>
                  <a:schemeClr val="accent1"/>
                </a:solidFill>
              </a:defRPr>
            </a:lvl6pPr>
            <a:lvl7pPr lvl="6" algn="ctr" rtl="0">
              <a:spcBef>
                <a:spcPts val="0"/>
              </a:spcBef>
              <a:spcAft>
                <a:spcPts val="0"/>
              </a:spcAft>
              <a:buClr>
                <a:schemeClr val="accent1"/>
              </a:buClr>
              <a:buSzPts val="3600"/>
              <a:buNone/>
              <a:defRPr sz="4800">
                <a:solidFill>
                  <a:schemeClr val="accent1"/>
                </a:solidFill>
              </a:defRPr>
            </a:lvl7pPr>
            <a:lvl8pPr lvl="7" algn="ctr" rtl="0">
              <a:spcBef>
                <a:spcPts val="0"/>
              </a:spcBef>
              <a:spcAft>
                <a:spcPts val="0"/>
              </a:spcAft>
              <a:buClr>
                <a:schemeClr val="accent1"/>
              </a:buClr>
              <a:buSzPts val="3600"/>
              <a:buNone/>
              <a:defRPr sz="4800">
                <a:solidFill>
                  <a:schemeClr val="accent1"/>
                </a:solidFill>
              </a:defRPr>
            </a:lvl8pPr>
            <a:lvl9pPr lvl="8" algn="ctr" rtl="0">
              <a:spcBef>
                <a:spcPts val="0"/>
              </a:spcBef>
              <a:spcAft>
                <a:spcPts val="0"/>
              </a:spcAft>
              <a:buClr>
                <a:schemeClr val="accent1"/>
              </a:buClr>
              <a:buSzPts val="3600"/>
              <a:buNone/>
              <a:defRPr sz="4800">
                <a:solidFill>
                  <a:schemeClr val="accent1"/>
                </a:solidFill>
              </a:defRPr>
            </a:lvl9pPr>
          </a:lstStyle>
          <a:p>
            <a:r>
              <a:rPr dirty="0"/>
              <a:t>xx</a:t>
            </a:r>
          </a:p>
        </p:txBody>
      </p:sp>
      <p:sp>
        <p:nvSpPr>
          <p:cNvPr id="72" name="Google Shape;72;p13"/>
          <p:cNvSpPr txBox="1">
            <a:spLocks noGrp="1"/>
          </p:cNvSpPr>
          <p:nvPr>
            <p:ph type="title" idx="14" hasCustomPrompt="1"/>
          </p:nvPr>
        </p:nvSpPr>
        <p:spPr>
          <a:xfrm>
            <a:off x="7165103" y="2527332"/>
            <a:ext cx="9720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3600"/>
              <a:buNone/>
              <a:defRPr sz="4800">
                <a:solidFill>
                  <a:schemeClr val="accent1"/>
                </a:solidFill>
                <a:latin typeface="Cormorant Garamond Medium" pitchFamily="2" charset="0"/>
                <a:ea typeface="Cormorant Garamond Medium" pitchFamily="2" charset="0"/>
              </a:defRPr>
            </a:lvl1pPr>
            <a:lvl2pPr lvl="1" algn="ctr" rtl="0">
              <a:spcBef>
                <a:spcPts val="0"/>
              </a:spcBef>
              <a:spcAft>
                <a:spcPts val="0"/>
              </a:spcAft>
              <a:buClr>
                <a:schemeClr val="accent1"/>
              </a:buClr>
              <a:buSzPts val="3600"/>
              <a:buNone/>
              <a:defRPr sz="4800">
                <a:solidFill>
                  <a:schemeClr val="accent1"/>
                </a:solidFill>
              </a:defRPr>
            </a:lvl2pPr>
            <a:lvl3pPr lvl="2" algn="ctr" rtl="0">
              <a:spcBef>
                <a:spcPts val="0"/>
              </a:spcBef>
              <a:spcAft>
                <a:spcPts val="0"/>
              </a:spcAft>
              <a:buClr>
                <a:schemeClr val="accent1"/>
              </a:buClr>
              <a:buSzPts val="3600"/>
              <a:buNone/>
              <a:defRPr sz="4800">
                <a:solidFill>
                  <a:schemeClr val="accent1"/>
                </a:solidFill>
              </a:defRPr>
            </a:lvl3pPr>
            <a:lvl4pPr lvl="3" algn="ctr" rtl="0">
              <a:spcBef>
                <a:spcPts val="0"/>
              </a:spcBef>
              <a:spcAft>
                <a:spcPts val="0"/>
              </a:spcAft>
              <a:buClr>
                <a:schemeClr val="accent1"/>
              </a:buClr>
              <a:buSzPts val="3600"/>
              <a:buNone/>
              <a:defRPr sz="4800">
                <a:solidFill>
                  <a:schemeClr val="accent1"/>
                </a:solidFill>
              </a:defRPr>
            </a:lvl4pPr>
            <a:lvl5pPr lvl="4" algn="ctr" rtl="0">
              <a:spcBef>
                <a:spcPts val="0"/>
              </a:spcBef>
              <a:spcAft>
                <a:spcPts val="0"/>
              </a:spcAft>
              <a:buClr>
                <a:schemeClr val="accent1"/>
              </a:buClr>
              <a:buSzPts val="3600"/>
              <a:buNone/>
              <a:defRPr sz="4800">
                <a:solidFill>
                  <a:schemeClr val="accent1"/>
                </a:solidFill>
              </a:defRPr>
            </a:lvl5pPr>
            <a:lvl6pPr lvl="5" algn="ctr" rtl="0">
              <a:spcBef>
                <a:spcPts val="0"/>
              </a:spcBef>
              <a:spcAft>
                <a:spcPts val="0"/>
              </a:spcAft>
              <a:buClr>
                <a:schemeClr val="accent1"/>
              </a:buClr>
              <a:buSzPts val="3600"/>
              <a:buNone/>
              <a:defRPr sz="4800">
                <a:solidFill>
                  <a:schemeClr val="accent1"/>
                </a:solidFill>
              </a:defRPr>
            </a:lvl6pPr>
            <a:lvl7pPr lvl="6" algn="ctr" rtl="0">
              <a:spcBef>
                <a:spcPts val="0"/>
              </a:spcBef>
              <a:spcAft>
                <a:spcPts val="0"/>
              </a:spcAft>
              <a:buClr>
                <a:schemeClr val="accent1"/>
              </a:buClr>
              <a:buSzPts val="3600"/>
              <a:buNone/>
              <a:defRPr sz="4800">
                <a:solidFill>
                  <a:schemeClr val="accent1"/>
                </a:solidFill>
              </a:defRPr>
            </a:lvl7pPr>
            <a:lvl8pPr lvl="7" algn="ctr" rtl="0">
              <a:spcBef>
                <a:spcPts val="0"/>
              </a:spcBef>
              <a:spcAft>
                <a:spcPts val="0"/>
              </a:spcAft>
              <a:buClr>
                <a:schemeClr val="accent1"/>
              </a:buClr>
              <a:buSzPts val="3600"/>
              <a:buNone/>
              <a:defRPr sz="4800">
                <a:solidFill>
                  <a:schemeClr val="accent1"/>
                </a:solidFill>
              </a:defRPr>
            </a:lvl8pPr>
            <a:lvl9pPr lvl="8" algn="ctr" rtl="0">
              <a:spcBef>
                <a:spcPts val="0"/>
              </a:spcBef>
              <a:spcAft>
                <a:spcPts val="0"/>
              </a:spcAft>
              <a:buClr>
                <a:schemeClr val="accent1"/>
              </a:buClr>
              <a:buSzPts val="3600"/>
              <a:buNone/>
              <a:defRPr sz="4800">
                <a:solidFill>
                  <a:schemeClr val="accent1"/>
                </a:solidFill>
              </a:defRPr>
            </a:lvl9pPr>
          </a:lstStyle>
          <a:p>
            <a:r>
              <a:rPr dirty="0"/>
              <a:t>xx</a:t>
            </a:r>
          </a:p>
        </p:txBody>
      </p:sp>
      <p:sp>
        <p:nvSpPr>
          <p:cNvPr id="73" name="Google Shape;73;p13"/>
          <p:cNvSpPr txBox="1">
            <a:spLocks noGrp="1"/>
          </p:cNvSpPr>
          <p:nvPr>
            <p:ph type="title" idx="15" hasCustomPrompt="1"/>
          </p:nvPr>
        </p:nvSpPr>
        <p:spPr>
          <a:xfrm>
            <a:off x="7165103" y="4546699"/>
            <a:ext cx="9720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3600"/>
              <a:buNone/>
              <a:defRPr sz="4800">
                <a:solidFill>
                  <a:schemeClr val="accent1"/>
                </a:solidFill>
                <a:latin typeface="Cormorant Garamond Medium" pitchFamily="2" charset="0"/>
                <a:ea typeface="Cormorant Garamond Medium" pitchFamily="2" charset="0"/>
              </a:defRPr>
            </a:lvl1pPr>
            <a:lvl2pPr lvl="1" algn="ctr" rtl="0">
              <a:spcBef>
                <a:spcPts val="0"/>
              </a:spcBef>
              <a:spcAft>
                <a:spcPts val="0"/>
              </a:spcAft>
              <a:buClr>
                <a:schemeClr val="accent1"/>
              </a:buClr>
              <a:buSzPts val="3600"/>
              <a:buNone/>
              <a:defRPr sz="4800">
                <a:solidFill>
                  <a:schemeClr val="accent1"/>
                </a:solidFill>
              </a:defRPr>
            </a:lvl2pPr>
            <a:lvl3pPr lvl="2" algn="ctr" rtl="0">
              <a:spcBef>
                <a:spcPts val="0"/>
              </a:spcBef>
              <a:spcAft>
                <a:spcPts val="0"/>
              </a:spcAft>
              <a:buClr>
                <a:schemeClr val="accent1"/>
              </a:buClr>
              <a:buSzPts val="3600"/>
              <a:buNone/>
              <a:defRPr sz="4800">
                <a:solidFill>
                  <a:schemeClr val="accent1"/>
                </a:solidFill>
              </a:defRPr>
            </a:lvl3pPr>
            <a:lvl4pPr lvl="3" algn="ctr" rtl="0">
              <a:spcBef>
                <a:spcPts val="0"/>
              </a:spcBef>
              <a:spcAft>
                <a:spcPts val="0"/>
              </a:spcAft>
              <a:buClr>
                <a:schemeClr val="accent1"/>
              </a:buClr>
              <a:buSzPts val="3600"/>
              <a:buNone/>
              <a:defRPr sz="4800">
                <a:solidFill>
                  <a:schemeClr val="accent1"/>
                </a:solidFill>
              </a:defRPr>
            </a:lvl4pPr>
            <a:lvl5pPr lvl="4" algn="ctr" rtl="0">
              <a:spcBef>
                <a:spcPts val="0"/>
              </a:spcBef>
              <a:spcAft>
                <a:spcPts val="0"/>
              </a:spcAft>
              <a:buClr>
                <a:schemeClr val="accent1"/>
              </a:buClr>
              <a:buSzPts val="3600"/>
              <a:buNone/>
              <a:defRPr sz="4800">
                <a:solidFill>
                  <a:schemeClr val="accent1"/>
                </a:solidFill>
              </a:defRPr>
            </a:lvl5pPr>
            <a:lvl6pPr lvl="5" algn="ctr" rtl="0">
              <a:spcBef>
                <a:spcPts val="0"/>
              </a:spcBef>
              <a:spcAft>
                <a:spcPts val="0"/>
              </a:spcAft>
              <a:buClr>
                <a:schemeClr val="accent1"/>
              </a:buClr>
              <a:buSzPts val="3600"/>
              <a:buNone/>
              <a:defRPr sz="4800">
                <a:solidFill>
                  <a:schemeClr val="accent1"/>
                </a:solidFill>
              </a:defRPr>
            </a:lvl6pPr>
            <a:lvl7pPr lvl="6" algn="ctr" rtl="0">
              <a:spcBef>
                <a:spcPts val="0"/>
              </a:spcBef>
              <a:spcAft>
                <a:spcPts val="0"/>
              </a:spcAft>
              <a:buClr>
                <a:schemeClr val="accent1"/>
              </a:buClr>
              <a:buSzPts val="3600"/>
              <a:buNone/>
              <a:defRPr sz="4800">
                <a:solidFill>
                  <a:schemeClr val="accent1"/>
                </a:solidFill>
              </a:defRPr>
            </a:lvl7pPr>
            <a:lvl8pPr lvl="7" algn="ctr" rtl="0">
              <a:spcBef>
                <a:spcPts val="0"/>
              </a:spcBef>
              <a:spcAft>
                <a:spcPts val="0"/>
              </a:spcAft>
              <a:buClr>
                <a:schemeClr val="accent1"/>
              </a:buClr>
              <a:buSzPts val="3600"/>
              <a:buNone/>
              <a:defRPr sz="4800">
                <a:solidFill>
                  <a:schemeClr val="accent1"/>
                </a:solidFill>
              </a:defRPr>
            </a:lvl8pPr>
            <a:lvl9pPr lvl="8" algn="ctr" rtl="0">
              <a:spcBef>
                <a:spcPts val="0"/>
              </a:spcBef>
              <a:spcAft>
                <a:spcPts val="0"/>
              </a:spcAft>
              <a:buClr>
                <a:schemeClr val="accent1"/>
              </a:buClr>
              <a:buSzPts val="3600"/>
              <a:buNone/>
              <a:defRPr sz="4800">
                <a:solidFill>
                  <a:schemeClr val="accent1"/>
                </a:solidFill>
              </a:defRPr>
            </a:lvl9pPr>
          </a:lstStyle>
          <a:p>
            <a:r>
              <a:rPr dirty="0"/>
              <a:t>xx</a:t>
            </a:r>
          </a:p>
        </p:txBody>
      </p:sp>
    </p:spTree>
    <p:extLst>
      <p:ext uri="{BB962C8B-B14F-4D97-AF65-F5344CB8AC3E}">
        <p14:creationId xmlns:p14="http://schemas.microsoft.com/office/powerpoint/2010/main" val="230984385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six columns">
  <p:cSld name="Title and six columns">
    <p:bg>
      <p:bgPr>
        <a:blipFill>
          <a:blip r:embed="rId2">
            <a:alphaModFix/>
          </a:blip>
          <a:stretch>
            <a:fillRect/>
          </a:stretch>
        </a:blipFill>
        <a:effectLst/>
      </p:bgPr>
    </p:bg>
    <p:spTree>
      <p:nvGrpSpPr>
        <p:cNvPr id="1" name="Shape 304"/>
        <p:cNvGrpSpPr/>
        <p:nvPr/>
      </p:nvGrpSpPr>
      <p:grpSpPr>
        <a:xfrm>
          <a:off x="0" y="0"/>
          <a:ext cx="0" cy="0"/>
          <a:chOff x="0" y="0"/>
          <a:chExt cx="0" cy="0"/>
        </a:xfrm>
      </p:grpSpPr>
      <p:sp>
        <p:nvSpPr>
          <p:cNvPr id="305" name="Google Shape;305;p40"/>
          <p:cNvSpPr/>
          <p:nvPr/>
        </p:nvSpPr>
        <p:spPr>
          <a:xfrm>
            <a:off x="676533" y="532867"/>
            <a:ext cx="10838800" cy="5792400"/>
          </a:xfrm>
          <a:prstGeom prst="rect">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06" name="Google Shape;306;p40"/>
          <p:cNvSpPr/>
          <p:nvPr/>
        </p:nvSpPr>
        <p:spPr>
          <a:xfrm>
            <a:off x="844100" y="667333"/>
            <a:ext cx="10503600" cy="5523600"/>
          </a:xfrm>
          <a:prstGeom prst="rect">
            <a:avLst/>
          </a:prstGeom>
          <a:noFill/>
          <a:ln w="9525" cap="flat"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07" name="Google Shape;307;p40"/>
          <p:cNvSpPr txBox="1">
            <a:spLocks noGrp="1"/>
          </p:cNvSpPr>
          <p:nvPr>
            <p:ph type="title"/>
          </p:nvPr>
        </p:nvSpPr>
        <p:spPr>
          <a:xfrm>
            <a:off x="960000" y="719200"/>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200"/>
              <a:buNone/>
              <a:defRPr>
                <a:latin typeface="Cormorant Garamond Medium" pitchFamily="2" charset="0"/>
                <a:ea typeface="Cormorant Garamond Medium" pitchFamily="2" charset="0"/>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r>
              <a:rPr lang="en-US"/>
              <a:t>Click to edit Master title style</a:t>
            </a:r>
            <a:endParaRPr dirty="0"/>
          </a:p>
        </p:txBody>
      </p:sp>
      <p:sp>
        <p:nvSpPr>
          <p:cNvPr id="308" name="Google Shape;308;p40"/>
          <p:cNvSpPr txBox="1">
            <a:spLocks noGrp="1"/>
          </p:cNvSpPr>
          <p:nvPr>
            <p:ph type="title" idx="2"/>
          </p:nvPr>
        </p:nvSpPr>
        <p:spPr>
          <a:xfrm>
            <a:off x="1468233" y="2342967"/>
            <a:ext cx="26480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3333">
                <a:latin typeface="Cormorant Garamond Medium" pitchFamily="2" charset="0"/>
                <a:ea typeface="Cormorant Garamond Medium" pitchFamily="2" charset="0"/>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r>
              <a:rPr lang="en-US"/>
              <a:t>Click to edit Master title style</a:t>
            </a:r>
            <a:endParaRPr dirty="0"/>
          </a:p>
        </p:txBody>
      </p:sp>
      <p:sp>
        <p:nvSpPr>
          <p:cNvPr id="309" name="Google Shape;309;p40"/>
          <p:cNvSpPr txBox="1">
            <a:spLocks noGrp="1"/>
          </p:cNvSpPr>
          <p:nvPr>
            <p:ph type="subTitle" idx="1"/>
          </p:nvPr>
        </p:nvSpPr>
        <p:spPr>
          <a:xfrm>
            <a:off x="1468233" y="2891533"/>
            <a:ext cx="2648000" cy="88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r>
              <a:rPr lang="en-US"/>
              <a:t>Click to edit Master subtitle style</a:t>
            </a:r>
            <a:endParaRPr/>
          </a:p>
        </p:txBody>
      </p:sp>
      <p:sp>
        <p:nvSpPr>
          <p:cNvPr id="310" name="Google Shape;310;p40"/>
          <p:cNvSpPr txBox="1">
            <a:spLocks noGrp="1"/>
          </p:cNvSpPr>
          <p:nvPr>
            <p:ph type="title" idx="3"/>
          </p:nvPr>
        </p:nvSpPr>
        <p:spPr>
          <a:xfrm>
            <a:off x="4771935" y="2342967"/>
            <a:ext cx="26480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3333">
                <a:latin typeface="Cormorant Garamond Medium" pitchFamily="2" charset="0"/>
                <a:ea typeface="Cormorant Garamond Medium" pitchFamily="2" charset="0"/>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r>
              <a:rPr lang="en-US"/>
              <a:t>Click to edit Master title style</a:t>
            </a:r>
            <a:endParaRPr dirty="0"/>
          </a:p>
        </p:txBody>
      </p:sp>
      <p:sp>
        <p:nvSpPr>
          <p:cNvPr id="311" name="Google Shape;311;p40"/>
          <p:cNvSpPr txBox="1">
            <a:spLocks noGrp="1"/>
          </p:cNvSpPr>
          <p:nvPr>
            <p:ph type="subTitle" idx="4"/>
          </p:nvPr>
        </p:nvSpPr>
        <p:spPr>
          <a:xfrm>
            <a:off x="4771964" y="2891533"/>
            <a:ext cx="2648000" cy="88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r>
              <a:rPr lang="en-US"/>
              <a:t>Click to edit Master subtitle style</a:t>
            </a:r>
            <a:endParaRPr/>
          </a:p>
        </p:txBody>
      </p:sp>
      <p:sp>
        <p:nvSpPr>
          <p:cNvPr id="312" name="Google Shape;312;p40"/>
          <p:cNvSpPr txBox="1">
            <a:spLocks noGrp="1"/>
          </p:cNvSpPr>
          <p:nvPr>
            <p:ph type="title" idx="5"/>
          </p:nvPr>
        </p:nvSpPr>
        <p:spPr>
          <a:xfrm>
            <a:off x="1468233" y="4254167"/>
            <a:ext cx="26480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3333">
                <a:latin typeface="Cormorant Garamond Medium" pitchFamily="2" charset="0"/>
                <a:ea typeface="Cormorant Garamond Medium" pitchFamily="2" charset="0"/>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r>
              <a:rPr lang="en-US"/>
              <a:t>Click to edit Master title style</a:t>
            </a:r>
            <a:endParaRPr/>
          </a:p>
        </p:txBody>
      </p:sp>
      <p:sp>
        <p:nvSpPr>
          <p:cNvPr id="313" name="Google Shape;313;p40"/>
          <p:cNvSpPr txBox="1">
            <a:spLocks noGrp="1"/>
          </p:cNvSpPr>
          <p:nvPr>
            <p:ph type="subTitle" idx="6"/>
          </p:nvPr>
        </p:nvSpPr>
        <p:spPr>
          <a:xfrm>
            <a:off x="1468233" y="4802733"/>
            <a:ext cx="2648000" cy="88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r>
              <a:rPr lang="en-US"/>
              <a:t>Click to edit Master subtitle style</a:t>
            </a:r>
            <a:endParaRPr/>
          </a:p>
        </p:txBody>
      </p:sp>
      <p:sp>
        <p:nvSpPr>
          <p:cNvPr id="314" name="Google Shape;314;p40"/>
          <p:cNvSpPr txBox="1">
            <a:spLocks noGrp="1"/>
          </p:cNvSpPr>
          <p:nvPr>
            <p:ph type="title" idx="7"/>
          </p:nvPr>
        </p:nvSpPr>
        <p:spPr>
          <a:xfrm>
            <a:off x="4771964" y="4254167"/>
            <a:ext cx="26480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3333">
                <a:latin typeface="Cormorant Garamond Medium" pitchFamily="2" charset="0"/>
                <a:ea typeface="Cormorant Garamond Medium" pitchFamily="2" charset="0"/>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r>
              <a:rPr lang="en-US"/>
              <a:t>Click to edit Master title style</a:t>
            </a:r>
            <a:endParaRPr/>
          </a:p>
        </p:txBody>
      </p:sp>
      <p:sp>
        <p:nvSpPr>
          <p:cNvPr id="315" name="Google Shape;315;p40"/>
          <p:cNvSpPr txBox="1">
            <a:spLocks noGrp="1"/>
          </p:cNvSpPr>
          <p:nvPr>
            <p:ph type="subTitle" idx="8"/>
          </p:nvPr>
        </p:nvSpPr>
        <p:spPr>
          <a:xfrm>
            <a:off x="4771964" y="4802733"/>
            <a:ext cx="2648000" cy="88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r>
              <a:rPr lang="en-US"/>
              <a:t>Click to edit Master subtitle style</a:t>
            </a:r>
            <a:endParaRPr/>
          </a:p>
        </p:txBody>
      </p:sp>
      <p:sp>
        <p:nvSpPr>
          <p:cNvPr id="316" name="Google Shape;316;p40"/>
          <p:cNvSpPr txBox="1">
            <a:spLocks noGrp="1"/>
          </p:cNvSpPr>
          <p:nvPr>
            <p:ph type="title" idx="9"/>
          </p:nvPr>
        </p:nvSpPr>
        <p:spPr>
          <a:xfrm>
            <a:off x="8075636" y="2342967"/>
            <a:ext cx="26480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3333">
                <a:latin typeface="Cormorant Garamond Medium" pitchFamily="2" charset="0"/>
                <a:ea typeface="Cormorant Garamond Medium" pitchFamily="2" charset="0"/>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r>
              <a:rPr lang="en-US"/>
              <a:t>Click to edit Master title style</a:t>
            </a:r>
            <a:endParaRPr dirty="0"/>
          </a:p>
        </p:txBody>
      </p:sp>
      <p:sp>
        <p:nvSpPr>
          <p:cNvPr id="317" name="Google Shape;317;p40"/>
          <p:cNvSpPr txBox="1">
            <a:spLocks noGrp="1"/>
          </p:cNvSpPr>
          <p:nvPr>
            <p:ph type="subTitle" idx="13"/>
          </p:nvPr>
        </p:nvSpPr>
        <p:spPr>
          <a:xfrm>
            <a:off x="8075633" y="2891533"/>
            <a:ext cx="2648000" cy="88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r>
              <a:rPr lang="en-US"/>
              <a:t>Click to edit Master subtitle style</a:t>
            </a:r>
            <a:endParaRPr/>
          </a:p>
        </p:txBody>
      </p:sp>
      <p:sp>
        <p:nvSpPr>
          <p:cNvPr id="318" name="Google Shape;318;p40"/>
          <p:cNvSpPr txBox="1">
            <a:spLocks noGrp="1"/>
          </p:cNvSpPr>
          <p:nvPr>
            <p:ph type="title" idx="14"/>
          </p:nvPr>
        </p:nvSpPr>
        <p:spPr>
          <a:xfrm>
            <a:off x="8075636" y="4254167"/>
            <a:ext cx="26480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3333">
                <a:latin typeface="Cormorant Garamond Medium" pitchFamily="2" charset="0"/>
                <a:ea typeface="Cormorant Garamond Medium" pitchFamily="2" charset="0"/>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r>
              <a:rPr lang="en-US"/>
              <a:t>Click to edit Master title style</a:t>
            </a:r>
            <a:endParaRPr/>
          </a:p>
        </p:txBody>
      </p:sp>
      <p:sp>
        <p:nvSpPr>
          <p:cNvPr id="319" name="Google Shape;319;p40"/>
          <p:cNvSpPr txBox="1">
            <a:spLocks noGrp="1"/>
          </p:cNvSpPr>
          <p:nvPr>
            <p:ph type="subTitle" idx="15"/>
          </p:nvPr>
        </p:nvSpPr>
        <p:spPr>
          <a:xfrm>
            <a:off x="8075767" y="4802733"/>
            <a:ext cx="2648000" cy="88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r>
              <a:rPr lang="en-US"/>
              <a:t>Click to edit Master subtitle style</a:t>
            </a:r>
            <a:endParaRPr/>
          </a:p>
        </p:txBody>
      </p:sp>
    </p:spTree>
    <p:extLst>
      <p:ext uri="{BB962C8B-B14F-4D97-AF65-F5344CB8AC3E}">
        <p14:creationId xmlns:p14="http://schemas.microsoft.com/office/powerpoint/2010/main" val="168463384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3">
  <p:cSld name="Title only 3">
    <p:spTree>
      <p:nvGrpSpPr>
        <p:cNvPr id="1" name="Shape 374"/>
        <p:cNvGrpSpPr/>
        <p:nvPr/>
      </p:nvGrpSpPr>
      <p:grpSpPr>
        <a:xfrm>
          <a:off x="0" y="0"/>
          <a:ext cx="0" cy="0"/>
          <a:chOff x="0" y="0"/>
          <a:chExt cx="0" cy="0"/>
        </a:xfrm>
      </p:grpSpPr>
      <p:pic>
        <p:nvPicPr>
          <p:cNvPr id="375" name="Google Shape;375;p49"/>
          <p:cNvPicPr preferRelativeResize="0"/>
          <p:nvPr/>
        </p:nvPicPr>
        <p:blipFill rotWithShape="1">
          <a:blip r:embed="rId2">
            <a:alphaModFix amt="50000"/>
          </a:blip>
          <a:srcRect/>
          <a:stretch/>
        </p:blipFill>
        <p:spPr>
          <a:xfrm>
            <a:off x="0" y="0"/>
            <a:ext cx="12192000" cy="6858000"/>
          </a:xfrm>
          <a:prstGeom prst="rect">
            <a:avLst/>
          </a:prstGeom>
          <a:noFill/>
          <a:ln>
            <a:noFill/>
          </a:ln>
        </p:spPr>
      </p:pic>
      <p:sp>
        <p:nvSpPr>
          <p:cNvPr id="2" name="Google Shape;20;p4">
            <a:extLst>
              <a:ext uri="{FF2B5EF4-FFF2-40B4-BE49-F238E27FC236}">
                <a16:creationId xmlns:a16="http://schemas.microsoft.com/office/drawing/2014/main" id="{FFA8CC6C-C6A7-C4A8-9C79-42B0EB43FF9B}"/>
              </a:ext>
            </a:extLst>
          </p:cNvPr>
          <p:cNvSpPr/>
          <p:nvPr/>
        </p:nvSpPr>
        <p:spPr>
          <a:xfrm>
            <a:off x="676533" y="532867"/>
            <a:ext cx="10838800" cy="5792400"/>
          </a:xfrm>
          <a:prstGeom prst="rect">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3" name="Google Shape;21;p4">
            <a:extLst>
              <a:ext uri="{FF2B5EF4-FFF2-40B4-BE49-F238E27FC236}">
                <a16:creationId xmlns:a16="http://schemas.microsoft.com/office/drawing/2014/main" id="{21C977D8-B371-F01C-2DF4-DF02120D206E}"/>
              </a:ext>
            </a:extLst>
          </p:cNvPr>
          <p:cNvSpPr/>
          <p:nvPr/>
        </p:nvSpPr>
        <p:spPr>
          <a:xfrm>
            <a:off x="844100" y="667333"/>
            <a:ext cx="10503600" cy="5523600"/>
          </a:xfrm>
          <a:prstGeom prst="rect">
            <a:avLst/>
          </a:prstGeom>
          <a:noFill/>
          <a:ln w="9525" cap="flat"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 name="Google Shape;23;p4">
            <a:extLst>
              <a:ext uri="{FF2B5EF4-FFF2-40B4-BE49-F238E27FC236}">
                <a16:creationId xmlns:a16="http://schemas.microsoft.com/office/drawing/2014/main" id="{6B28F1E9-F0FE-CEFA-37DE-7F6DDF391ADF}"/>
              </a:ext>
            </a:extLst>
          </p:cNvPr>
          <p:cNvSpPr txBox="1">
            <a:spLocks noGrp="1"/>
          </p:cNvSpPr>
          <p:nvPr>
            <p:ph type="body" idx="1"/>
          </p:nvPr>
        </p:nvSpPr>
        <p:spPr>
          <a:xfrm>
            <a:off x="960000" y="1621003"/>
            <a:ext cx="10272000" cy="4555200"/>
          </a:xfrm>
          <a:prstGeom prst="rect">
            <a:avLst/>
          </a:prstGeom>
        </p:spPr>
        <p:txBody>
          <a:bodyPr spcFirstLastPara="1" wrap="square" lIns="91425" tIns="91425" rIns="91425" bIns="91425" anchor="t" anchorCtr="0">
            <a:noAutofit/>
          </a:bodyPr>
          <a:lstStyle>
            <a:lvl1pPr marL="203195" lvl="0" indent="0" rtl="0">
              <a:lnSpc>
                <a:spcPct val="100000"/>
              </a:lnSpc>
              <a:spcBef>
                <a:spcPts val="0"/>
              </a:spcBef>
              <a:spcAft>
                <a:spcPts val="0"/>
              </a:spcAft>
              <a:buClr>
                <a:srgbClr val="434343"/>
              </a:buClr>
              <a:buSzPts val="1200"/>
              <a:buNone/>
              <a:defRPr sz="1667">
                <a:solidFill>
                  <a:srgbClr val="434343"/>
                </a:solidFill>
              </a:defRPr>
            </a:lvl1pPr>
            <a:lvl2pPr marL="1219170" lvl="1" indent="-406390" rtl="0">
              <a:lnSpc>
                <a:spcPct val="115000"/>
              </a:lnSpc>
              <a:spcBef>
                <a:spcPts val="2133"/>
              </a:spcBef>
              <a:spcAft>
                <a:spcPts val="0"/>
              </a:spcAft>
              <a:buClr>
                <a:srgbClr val="434343"/>
              </a:buClr>
              <a:buSzPts val="1200"/>
              <a:buFont typeface="Roboto Condensed Light"/>
              <a:buAutoNum type="alphaLcPeriod"/>
              <a:defRPr>
                <a:solidFill>
                  <a:srgbClr val="434343"/>
                </a:solidFill>
              </a:defRPr>
            </a:lvl2pPr>
            <a:lvl3pPr marL="1828754" lvl="2" indent="-406390" rtl="0">
              <a:lnSpc>
                <a:spcPct val="115000"/>
              </a:lnSpc>
              <a:spcBef>
                <a:spcPts val="2133"/>
              </a:spcBef>
              <a:spcAft>
                <a:spcPts val="0"/>
              </a:spcAft>
              <a:buClr>
                <a:srgbClr val="434343"/>
              </a:buClr>
              <a:buSzPts val="1200"/>
              <a:buFont typeface="Roboto Condensed Light"/>
              <a:buAutoNum type="romanLcPeriod"/>
              <a:defRPr>
                <a:solidFill>
                  <a:srgbClr val="434343"/>
                </a:solidFill>
              </a:defRPr>
            </a:lvl3pPr>
            <a:lvl4pPr marL="2438339" lvl="3" indent="-406390" rtl="0">
              <a:lnSpc>
                <a:spcPct val="115000"/>
              </a:lnSpc>
              <a:spcBef>
                <a:spcPts val="2133"/>
              </a:spcBef>
              <a:spcAft>
                <a:spcPts val="0"/>
              </a:spcAft>
              <a:buClr>
                <a:srgbClr val="434343"/>
              </a:buClr>
              <a:buSzPts val="1200"/>
              <a:buFont typeface="Roboto Condensed Light"/>
              <a:buAutoNum type="arabicPeriod"/>
              <a:defRPr>
                <a:solidFill>
                  <a:srgbClr val="434343"/>
                </a:solidFill>
              </a:defRPr>
            </a:lvl4pPr>
            <a:lvl5pPr marL="3047924" lvl="4" indent="-406390" rtl="0">
              <a:lnSpc>
                <a:spcPct val="115000"/>
              </a:lnSpc>
              <a:spcBef>
                <a:spcPts val="2133"/>
              </a:spcBef>
              <a:spcAft>
                <a:spcPts val="0"/>
              </a:spcAft>
              <a:buClr>
                <a:srgbClr val="434343"/>
              </a:buClr>
              <a:buSzPts val="1200"/>
              <a:buFont typeface="Roboto Condensed Light"/>
              <a:buAutoNum type="alphaLcPeriod"/>
              <a:defRPr>
                <a:solidFill>
                  <a:srgbClr val="434343"/>
                </a:solidFill>
              </a:defRPr>
            </a:lvl5pPr>
            <a:lvl6pPr marL="3657509" lvl="5" indent="-406390" rtl="0">
              <a:lnSpc>
                <a:spcPct val="115000"/>
              </a:lnSpc>
              <a:spcBef>
                <a:spcPts val="2133"/>
              </a:spcBef>
              <a:spcAft>
                <a:spcPts val="0"/>
              </a:spcAft>
              <a:buClr>
                <a:srgbClr val="434343"/>
              </a:buClr>
              <a:buSzPts val="1200"/>
              <a:buFont typeface="Roboto Condensed Light"/>
              <a:buAutoNum type="romanLcPeriod"/>
              <a:defRPr>
                <a:solidFill>
                  <a:srgbClr val="434343"/>
                </a:solidFill>
              </a:defRPr>
            </a:lvl6pPr>
            <a:lvl7pPr marL="4267093" lvl="6" indent="-406390" rtl="0">
              <a:lnSpc>
                <a:spcPct val="115000"/>
              </a:lnSpc>
              <a:spcBef>
                <a:spcPts val="2133"/>
              </a:spcBef>
              <a:spcAft>
                <a:spcPts val="0"/>
              </a:spcAft>
              <a:buClr>
                <a:srgbClr val="434343"/>
              </a:buClr>
              <a:buSzPts val="1200"/>
              <a:buFont typeface="Roboto Condensed Light"/>
              <a:buAutoNum type="arabicPeriod"/>
              <a:defRPr>
                <a:solidFill>
                  <a:srgbClr val="434343"/>
                </a:solidFill>
              </a:defRPr>
            </a:lvl7pPr>
            <a:lvl8pPr marL="4876678" lvl="7" indent="-406390" rtl="0">
              <a:lnSpc>
                <a:spcPct val="115000"/>
              </a:lnSpc>
              <a:spcBef>
                <a:spcPts val="2133"/>
              </a:spcBef>
              <a:spcAft>
                <a:spcPts val="0"/>
              </a:spcAft>
              <a:buClr>
                <a:srgbClr val="434343"/>
              </a:buClr>
              <a:buSzPts val="1200"/>
              <a:buFont typeface="Roboto Condensed Light"/>
              <a:buAutoNum type="alphaLcPeriod"/>
              <a:defRPr>
                <a:solidFill>
                  <a:srgbClr val="434343"/>
                </a:solidFill>
              </a:defRPr>
            </a:lvl8pPr>
            <a:lvl9pPr marL="5486263" lvl="8" indent="-406390" rtl="0">
              <a:lnSpc>
                <a:spcPct val="115000"/>
              </a:lnSpc>
              <a:spcBef>
                <a:spcPts val="2133"/>
              </a:spcBef>
              <a:spcAft>
                <a:spcPts val="2133"/>
              </a:spcAft>
              <a:buClr>
                <a:srgbClr val="434343"/>
              </a:buClr>
              <a:buSzPts val="1200"/>
              <a:buFont typeface="Roboto Condensed Light"/>
              <a:buAutoNum type="romanLcPeriod"/>
              <a:defRPr>
                <a:solidFill>
                  <a:srgbClr val="434343"/>
                </a:solidFill>
              </a:defRPr>
            </a:lvl9pPr>
          </a:lstStyle>
          <a:p>
            <a:pPr lvl="0"/>
            <a:r>
              <a:rPr lang="en-US"/>
              <a:t>Click to edit Master text styles</a:t>
            </a:r>
          </a:p>
        </p:txBody>
      </p:sp>
      <p:sp>
        <p:nvSpPr>
          <p:cNvPr id="5" name="Title 1">
            <a:extLst>
              <a:ext uri="{FF2B5EF4-FFF2-40B4-BE49-F238E27FC236}">
                <a16:creationId xmlns:a16="http://schemas.microsoft.com/office/drawing/2014/main" id="{AF461105-ECD9-C2E9-783D-48F1A5DE6EAE}"/>
              </a:ext>
            </a:extLst>
          </p:cNvPr>
          <p:cNvSpPr>
            <a:spLocks noGrp="1"/>
          </p:cNvSpPr>
          <p:nvPr>
            <p:ph type="title"/>
          </p:nvPr>
        </p:nvSpPr>
        <p:spPr>
          <a:xfrm>
            <a:off x="950800" y="719200"/>
            <a:ext cx="10290400" cy="763600"/>
          </a:xfrm>
        </p:spPr>
        <p:txBody>
          <a:bodyPr/>
          <a:lstStyle>
            <a:lvl1pPr>
              <a:defRPr>
                <a:latin typeface="Cormorant Garamond Medium" pitchFamily="2" charset="0"/>
                <a:ea typeface="Cormorant Garamond Medium" pitchFamily="2" charset="0"/>
              </a:defRPr>
            </a:lvl1pPr>
          </a:lstStyle>
          <a:p>
            <a:r>
              <a:rPr lang="en-US"/>
              <a:t>Click to edit Master title style</a:t>
            </a:r>
            <a:endParaRPr lang="en-US" dirty="0"/>
          </a:p>
        </p:txBody>
      </p:sp>
      <p:cxnSp>
        <p:nvCxnSpPr>
          <p:cNvPr id="6" name="Google Shape;482;p67">
            <a:extLst>
              <a:ext uri="{FF2B5EF4-FFF2-40B4-BE49-F238E27FC236}">
                <a16:creationId xmlns:a16="http://schemas.microsoft.com/office/drawing/2014/main" id="{B07C3E1B-2FE7-CCDD-54E3-554FC6AE0868}"/>
              </a:ext>
            </a:extLst>
          </p:cNvPr>
          <p:cNvCxnSpPr/>
          <p:nvPr/>
        </p:nvCxnSpPr>
        <p:spPr>
          <a:xfrm>
            <a:off x="1136261" y="1529764"/>
            <a:ext cx="1352000" cy="0"/>
          </a:xfrm>
          <a:prstGeom prst="straightConnector1">
            <a:avLst/>
          </a:prstGeom>
          <a:noFill/>
          <a:ln w="9525" cap="flat" cmpd="sng">
            <a:solidFill>
              <a:schemeClr val="accent2"/>
            </a:solidFill>
            <a:prstDash val="solid"/>
            <a:round/>
            <a:headEnd type="none" w="med" len="med"/>
            <a:tailEnd type="none" w="med" len="med"/>
          </a:ln>
        </p:spPr>
      </p:cxnSp>
      <p:sp>
        <p:nvSpPr>
          <p:cNvPr id="7" name="Content Placeholder 5">
            <a:extLst>
              <a:ext uri="{FF2B5EF4-FFF2-40B4-BE49-F238E27FC236}">
                <a16:creationId xmlns:a16="http://schemas.microsoft.com/office/drawing/2014/main" id="{AE164139-907D-A236-0002-C777594137F3}"/>
              </a:ext>
            </a:extLst>
          </p:cNvPr>
          <p:cNvSpPr>
            <a:spLocks noGrp="1"/>
          </p:cNvSpPr>
          <p:nvPr>
            <p:ph sz="quarter" idx="10" hasCustomPrompt="1"/>
          </p:nvPr>
        </p:nvSpPr>
        <p:spPr>
          <a:xfrm>
            <a:off x="10457573" y="975360"/>
            <a:ext cx="1767840" cy="499872"/>
          </a:xfrm>
          <a:prstGeom prst="roundRect">
            <a:avLst/>
          </a:prstGeom>
          <a:solidFill>
            <a:srgbClr val="FFAB40"/>
          </a:solidFill>
          <a:ln w="9525">
            <a:solidFill>
              <a:srgbClr val="3A3A3A"/>
            </a:solidFill>
          </a:ln>
          <a:effectLst>
            <a:outerShdw blurRad="63500" sx="102000" sy="102000" algn="ctr" rotWithShape="0">
              <a:prstClr val="black">
                <a:alpha val="40000"/>
              </a:prstClr>
            </a:outerShdw>
          </a:effectLst>
        </p:spPr>
        <p:style>
          <a:lnRef idx="3">
            <a:schemeClr val="lt1"/>
          </a:lnRef>
          <a:fillRef idx="1">
            <a:schemeClr val="accent2"/>
          </a:fillRef>
          <a:effectRef idx="1">
            <a:schemeClr val="accent2"/>
          </a:effectRef>
          <a:fontRef idx="minor">
            <a:schemeClr val="lt1"/>
          </a:fontRef>
        </p:style>
        <p:txBody>
          <a:bodyPr anchor="ctr"/>
          <a:lstStyle>
            <a:lvl1pPr marL="0" indent="0" algn="l">
              <a:buNone/>
              <a:defRPr b="0">
                <a:latin typeface="+mj-lt"/>
              </a:defRPr>
            </a:lvl1pPr>
          </a:lstStyle>
          <a:p>
            <a:pPr lvl="0"/>
            <a:r>
              <a:rPr lang="en-US" dirty="0"/>
              <a:t>Topic</a:t>
            </a:r>
          </a:p>
        </p:txBody>
      </p:sp>
    </p:spTree>
    <p:extLst>
      <p:ext uri="{BB962C8B-B14F-4D97-AF65-F5344CB8AC3E}">
        <p14:creationId xmlns:p14="http://schemas.microsoft.com/office/powerpoint/2010/main" val="1814270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2500"/>
                                        <p:tgtEl>
                                          <p:spTgt spid="6"/>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4">
  <p:cSld name="Title only 4">
    <p:spTree>
      <p:nvGrpSpPr>
        <p:cNvPr id="1" name="Shape 379"/>
        <p:cNvGrpSpPr/>
        <p:nvPr/>
      </p:nvGrpSpPr>
      <p:grpSpPr>
        <a:xfrm>
          <a:off x="0" y="0"/>
          <a:ext cx="0" cy="0"/>
          <a:chOff x="0" y="0"/>
          <a:chExt cx="0" cy="0"/>
        </a:xfrm>
      </p:grpSpPr>
      <p:pic>
        <p:nvPicPr>
          <p:cNvPr id="380" name="Google Shape;380;p50"/>
          <p:cNvPicPr preferRelativeResize="0"/>
          <p:nvPr/>
        </p:nvPicPr>
        <p:blipFill rotWithShape="1">
          <a:blip r:embed="rId2">
            <a:alphaModFix amt="50000"/>
          </a:blip>
          <a:srcRect/>
          <a:stretch/>
        </p:blipFill>
        <p:spPr>
          <a:xfrm>
            <a:off x="0" y="0"/>
            <a:ext cx="12192000" cy="6858000"/>
          </a:xfrm>
          <a:prstGeom prst="rect">
            <a:avLst/>
          </a:prstGeom>
          <a:noFill/>
          <a:ln>
            <a:noFill/>
          </a:ln>
        </p:spPr>
      </p:pic>
      <p:sp>
        <p:nvSpPr>
          <p:cNvPr id="2" name="Google Shape;20;p4">
            <a:extLst>
              <a:ext uri="{FF2B5EF4-FFF2-40B4-BE49-F238E27FC236}">
                <a16:creationId xmlns:a16="http://schemas.microsoft.com/office/drawing/2014/main" id="{385BBB66-F929-FEEF-8B29-434DA2F06F0A}"/>
              </a:ext>
            </a:extLst>
          </p:cNvPr>
          <p:cNvSpPr/>
          <p:nvPr/>
        </p:nvSpPr>
        <p:spPr>
          <a:xfrm>
            <a:off x="676533" y="532867"/>
            <a:ext cx="10838800" cy="5792400"/>
          </a:xfrm>
          <a:prstGeom prst="rect">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3" name="Google Shape;21;p4">
            <a:extLst>
              <a:ext uri="{FF2B5EF4-FFF2-40B4-BE49-F238E27FC236}">
                <a16:creationId xmlns:a16="http://schemas.microsoft.com/office/drawing/2014/main" id="{6C6C126F-27BF-C3C2-B438-7CA8E610E7CD}"/>
              </a:ext>
            </a:extLst>
          </p:cNvPr>
          <p:cNvSpPr/>
          <p:nvPr/>
        </p:nvSpPr>
        <p:spPr>
          <a:xfrm>
            <a:off x="844100" y="667333"/>
            <a:ext cx="10503600" cy="5523600"/>
          </a:xfrm>
          <a:prstGeom prst="rect">
            <a:avLst/>
          </a:prstGeom>
          <a:noFill/>
          <a:ln w="9525" cap="flat"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 name="Google Shape;23;p4">
            <a:extLst>
              <a:ext uri="{FF2B5EF4-FFF2-40B4-BE49-F238E27FC236}">
                <a16:creationId xmlns:a16="http://schemas.microsoft.com/office/drawing/2014/main" id="{FF3C4311-4288-7C0E-1F18-EB6592E84DDD}"/>
              </a:ext>
            </a:extLst>
          </p:cNvPr>
          <p:cNvSpPr txBox="1">
            <a:spLocks noGrp="1"/>
          </p:cNvSpPr>
          <p:nvPr>
            <p:ph type="body" idx="1"/>
          </p:nvPr>
        </p:nvSpPr>
        <p:spPr>
          <a:xfrm>
            <a:off x="960000" y="1621003"/>
            <a:ext cx="10272000" cy="4555200"/>
          </a:xfrm>
          <a:prstGeom prst="rect">
            <a:avLst/>
          </a:prstGeom>
        </p:spPr>
        <p:txBody>
          <a:bodyPr spcFirstLastPara="1" wrap="square" lIns="91425" tIns="91425" rIns="91425" bIns="91425" anchor="t" anchorCtr="0">
            <a:noAutofit/>
          </a:bodyPr>
          <a:lstStyle>
            <a:lvl1pPr marL="203195" lvl="0" indent="0" rtl="0">
              <a:lnSpc>
                <a:spcPct val="100000"/>
              </a:lnSpc>
              <a:spcBef>
                <a:spcPts val="0"/>
              </a:spcBef>
              <a:spcAft>
                <a:spcPts val="0"/>
              </a:spcAft>
              <a:buClr>
                <a:srgbClr val="434343"/>
              </a:buClr>
              <a:buSzPts val="1200"/>
              <a:buNone/>
              <a:defRPr sz="1667">
                <a:solidFill>
                  <a:srgbClr val="434343"/>
                </a:solidFill>
              </a:defRPr>
            </a:lvl1pPr>
            <a:lvl2pPr marL="1219170" lvl="1" indent="-406390" rtl="0">
              <a:lnSpc>
                <a:spcPct val="115000"/>
              </a:lnSpc>
              <a:spcBef>
                <a:spcPts val="2133"/>
              </a:spcBef>
              <a:spcAft>
                <a:spcPts val="0"/>
              </a:spcAft>
              <a:buClr>
                <a:srgbClr val="434343"/>
              </a:buClr>
              <a:buSzPts val="1200"/>
              <a:buFont typeface="Roboto Condensed Light"/>
              <a:buAutoNum type="alphaLcPeriod"/>
              <a:defRPr>
                <a:solidFill>
                  <a:srgbClr val="434343"/>
                </a:solidFill>
              </a:defRPr>
            </a:lvl2pPr>
            <a:lvl3pPr marL="1828754" lvl="2" indent="-406390" rtl="0">
              <a:lnSpc>
                <a:spcPct val="115000"/>
              </a:lnSpc>
              <a:spcBef>
                <a:spcPts val="2133"/>
              </a:spcBef>
              <a:spcAft>
                <a:spcPts val="0"/>
              </a:spcAft>
              <a:buClr>
                <a:srgbClr val="434343"/>
              </a:buClr>
              <a:buSzPts val="1200"/>
              <a:buFont typeface="Roboto Condensed Light"/>
              <a:buAutoNum type="romanLcPeriod"/>
              <a:defRPr>
                <a:solidFill>
                  <a:srgbClr val="434343"/>
                </a:solidFill>
              </a:defRPr>
            </a:lvl3pPr>
            <a:lvl4pPr marL="2438339" lvl="3" indent="-406390" rtl="0">
              <a:lnSpc>
                <a:spcPct val="115000"/>
              </a:lnSpc>
              <a:spcBef>
                <a:spcPts val="2133"/>
              </a:spcBef>
              <a:spcAft>
                <a:spcPts val="0"/>
              </a:spcAft>
              <a:buClr>
                <a:srgbClr val="434343"/>
              </a:buClr>
              <a:buSzPts val="1200"/>
              <a:buFont typeface="Roboto Condensed Light"/>
              <a:buAutoNum type="arabicPeriod"/>
              <a:defRPr>
                <a:solidFill>
                  <a:srgbClr val="434343"/>
                </a:solidFill>
              </a:defRPr>
            </a:lvl4pPr>
            <a:lvl5pPr marL="3047924" lvl="4" indent="-406390" rtl="0">
              <a:lnSpc>
                <a:spcPct val="115000"/>
              </a:lnSpc>
              <a:spcBef>
                <a:spcPts val="2133"/>
              </a:spcBef>
              <a:spcAft>
                <a:spcPts val="0"/>
              </a:spcAft>
              <a:buClr>
                <a:srgbClr val="434343"/>
              </a:buClr>
              <a:buSzPts val="1200"/>
              <a:buFont typeface="Roboto Condensed Light"/>
              <a:buAutoNum type="alphaLcPeriod"/>
              <a:defRPr>
                <a:solidFill>
                  <a:srgbClr val="434343"/>
                </a:solidFill>
              </a:defRPr>
            </a:lvl5pPr>
            <a:lvl6pPr marL="3657509" lvl="5" indent="-406390" rtl="0">
              <a:lnSpc>
                <a:spcPct val="115000"/>
              </a:lnSpc>
              <a:spcBef>
                <a:spcPts val="2133"/>
              </a:spcBef>
              <a:spcAft>
                <a:spcPts val="0"/>
              </a:spcAft>
              <a:buClr>
                <a:srgbClr val="434343"/>
              </a:buClr>
              <a:buSzPts val="1200"/>
              <a:buFont typeface="Roboto Condensed Light"/>
              <a:buAutoNum type="romanLcPeriod"/>
              <a:defRPr>
                <a:solidFill>
                  <a:srgbClr val="434343"/>
                </a:solidFill>
              </a:defRPr>
            </a:lvl6pPr>
            <a:lvl7pPr marL="4267093" lvl="6" indent="-406390" rtl="0">
              <a:lnSpc>
                <a:spcPct val="115000"/>
              </a:lnSpc>
              <a:spcBef>
                <a:spcPts val="2133"/>
              </a:spcBef>
              <a:spcAft>
                <a:spcPts val="0"/>
              </a:spcAft>
              <a:buClr>
                <a:srgbClr val="434343"/>
              </a:buClr>
              <a:buSzPts val="1200"/>
              <a:buFont typeface="Roboto Condensed Light"/>
              <a:buAutoNum type="arabicPeriod"/>
              <a:defRPr>
                <a:solidFill>
                  <a:srgbClr val="434343"/>
                </a:solidFill>
              </a:defRPr>
            </a:lvl7pPr>
            <a:lvl8pPr marL="4876678" lvl="7" indent="-406390" rtl="0">
              <a:lnSpc>
                <a:spcPct val="115000"/>
              </a:lnSpc>
              <a:spcBef>
                <a:spcPts val="2133"/>
              </a:spcBef>
              <a:spcAft>
                <a:spcPts val="0"/>
              </a:spcAft>
              <a:buClr>
                <a:srgbClr val="434343"/>
              </a:buClr>
              <a:buSzPts val="1200"/>
              <a:buFont typeface="Roboto Condensed Light"/>
              <a:buAutoNum type="alphaLcPeriod"/>
              <a:defRPr>
                <a:solidFill>
                  <a:srgbClr val="434343"/>
                </a:solidFill>
              </a:defRPr>
            </a:lvl8pPr>
            <a:lvl9pPr marL="5486263" lvl="8" indent="-406390" rtl="0">
              <a:lnSpc>
                <a:spcPct val="115000"/>
              </a:lnSpc>
              <a:spcBef>
                <a:spcPts val="2133"/>
              </a:spcBef>
              <a:spcAft>
                <a:spcPts val="2133"/>
              </a:spcAft>
              <a:buClr>
                <a:srgbClr val="434343"/>
              </a:buClr>
              <a:buSzPts val="1200"/>
              <a:buFont typeface="Roboto Condensed Light"/>
              <a:buAutoNum type="romanLcPeriod"/>
              <a:defRPr>
                <a:solidFill>
                  <a:srgbClr val="434343"/>
                </a:solidFill>
              </a:defRPr>
            </a:lvl9pPr>
          </a:lstStyle>
          <a:p>
            <a:pPr lvl="0"/>
            <a:r>
              <a:rPr lang="en-US"/>
              <a:t>Click to edit Master text styles</a:t>
            </a:r>
          </a:p>
        </p:txBody>
      </p:sp>
      <p:sp>
        <p:nvSpPr>
          <p:cNvPr id="5" name="Title 1">
            <a:extLst>
              <a:ext uri="{FF2B5EF4-FFF2-40B4-BE49-F238E27FC236}">
                <a16:creationId xmlns:a16="http://schemas.microsoft.com/office/drawing/2014/main" id="{F7E1375F-D35A-3EE2-F89C-7C9F58D02392}"/>
              </a:ext>
            </a:extLst>
          </p:cNvPr>
          <p:cNvSpPr>
            <a:spLocks noGrp="1"/>
          </p:cNvSpPr>
          <p:nvPr>
            <p:ph type="title"/>
          </p:nvPr>
        </p:nvSpPr>
        <p:spPr>
          <a:xfrm>
            <a:off x="950800" y="719200"/>
            <a:ext cx="10290400" cy="763600"/>
          </a:xfrm>
        </p:spPr>
        <p:txBody>
          <a:bodyPr/>
          <a:lstStyle>
            <a:lvl1pPr>
              <a:defRPr>
                <a:latin typeface="Cormorant Garamond Medium" pitchFamily="2" charset="0"/>
                <a:ea typeface="Cormorant Garamond Medium" pitchFamily="2" charset="0"/>
              </a:defRPr>
            </a:lvl1pPr>
          </a:lstStyle>
          <a:p>
            <a:r>
              <a:rPr lang="en-US"/>
              <a:t>Click to edit Master title style</a:t>
            </a:r>
            <a:endParaRPr lang="en-US" dirty="0"/>
          </a:p>
        </p:txBody>
      </p:sp>
      <p:cxnSp>
        <p:nvCxnSpPr>
          <p:cNvPr id="6" name="Google Shape;482;p67">
            <a:extLst>
              <a:ext uri="{FF2B5EF4-FFF2-40B4-BE49-F238E27FC236}">
                <a16:creationId xmlns:a16="http://schemas.microsoft.com/office/drawing/2014/main" id="{A2E822AF-D563-DC2A-80B0-632755170E05}"/>
              </a:ext>
            </a:extLst>
          </p:cNvPr>
          <p:cNvCxnSpPr/>
          <p:nvPr/>
        </p:nvCxnSpPr>
        <p:spPr>
          <a:xfrm>
            <a:off x="1136261" y="1529764"/>
            <a:ext cx="1352000" cy="0"/>
          </a:xfrm>
          <a:prstGeom prst="straightConnector1">
            <a:avLst/>
          </a:prstGeom>
          <a:noFill/>
          <a:ln w="9525" cap="flat" cmpd="sng">
            <a:solidFill>
              <a:schemeClr val="accent2"/>
            </a:solidFill>
            <a:prstDash val="solid"/>
            <a:round/>
            <a:headEnd type="none" w="med" len="med"/>
            <a:tailEnd type="none" w="med" len="med"/>
          </a:ln>
        </p:spPr>
      </p:cxnSp>
      <p:sp>
        <p:nvSpPr>
          <p:cNvPr id="7" name="Content Placeholder 5">
            <a:extLst>
              <a:ext uri="{FF2B5EF4-FFF2-40B4-BE49-F238E27FC236}">
                <a16:creationId xmlns:a16="http://schemas.microsoft.com/office/drawing/2014/main" id="{5DCA60EA-5EDF-3681-CFAC-D933BA99C1D7}"/>
              </a:ext>
            </a:extLst>
          </p:cNvPr>
          <p:cNvSpPr>
            <a:spLocks noGrp="1"/>
          </p:cNvSpPr>
          <p:nvPr>
            <p:ph sz="quarter" idx="10" hasCustomPrompt="1"/>
          </p:nvPr>
        </p:nvSpPr>
        <p:spPr>
          <a:xfrm>
            <a:off x="10457573" y="975360"/>
            <a:ext cx="1767840" cy="499872"/>
          </a:xfrm>
          <a:prstGeom prst="roundRect">
            <a:avLst/>
          </a:prstGeom>
          <a:solidFill>
            <a:srgbClr val="FFAB40"/>
          </a:solidFill>
          <a:ln w="9525">
            <a:solidFill>
              <a:srgbClr val="3A3A3A"/>
            </a:solidFill>
          </a:ln>
          <a:effectLst>
            <a:outerShdw blurRad="63500" sx="102000" sy="102000" algn="ctr" rotWithShape="0">
              <a:prstClr val="black">
                <a:alpha val="40000"/>
              </a:prstClr>
            </a:outerShdw>
          </a:effectLst>
        </p:spPr>
        <p:style>
          <a:lnRef idx="3">
            <a:schemeClr val="lt1"/>
          </a:lnRef>
          <a:fillRef idx="1">
            <a:schemeClr val="accent2"/>
          </a:fillRef>
          <a:effectRef idx="1">
            <a:schemeClr val="accent2"/>
          </a:effectRef>
          <a:fontRef idx="minor">
            <a:schemeClr val="lt1"/>
          </a:fontRef>
        </p:style>
        <p:txBody>
          <a:bodyPr anchor="ctr"/>
          <a:lstStyle>
            <a:lvl1pPr marL="0" indent="0" algn="l">
              <a:buNone/>
              <a:defRPr b="0">
                <a:latin typeface="+mj-lt"/>
              </a:defRPr>
            </a:lvl1pPr>
          </a:lstStyle>
          <a:p>
            <a:pPr lvl="0"/>
            <a:r>
              <a:rPr lang="en-US" dirty="0"/>
              <a:t>Topic</a:t>
            </a:r>
          </a:p>
        </p:txBody>
      </p:sp>
    </p:spTree>
    <p:extLst>
      <p:ext uri="{BB962C8B-B14F-4D97-AF65-F5344CB8AC3E}">
        <p14:creationId xmlns:p14="http://schemas.microsoft.com/office/powerpoint/2010/main" val="2866559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2500"/>
                                        <p:tgtEl>
                                          <p:spTgt spid="6"/>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6">
  <p:cSld name="Title only 6">
    <p:spTree>
      <p:nvGrpSpPr>
        <p:cNvPr id="1" name="Shape 389"/>
        <p:cNvGrpSpPr/>
        <p:nvPr/>
      </p:nvGrpSpPr>
      <p:grpSpPr>
        <a:xfrm>
          <a:off x="0" y="0"/>
          <a:ext cx="0" cy="0"/>
          <a:chOff x="0" y="0"/>
          <a:chExt cx="0" cy="0"/>
        </a:xfrm>
      </p:grpSpPr>
      <p:pic>
        <p:nvPicPr>
          <p:cNvPr id="390" name="Google Shape;390;p52"/>
          <p:cNvPicPr preferRelativeResize="0"/>
          <p:nvPr/>
        </p:nvPicPr>
        <p:blipFill rotWithShape="1">
          <a:blip r:embed="rId2">
            <a:alphaModFix amt="50000"/>
          </a:blip>
          <a:srcRect/>
          <a:stretch/>
        </p:blipFill>
        <p:spPr>
          <a:xfrm>
            <a:off x="0" y="0"/>
            <a:ext cx="12192000" cy="6858000"/>
          </a:xfrm>
          <a:prstGeom prst="rect">
            <a:avLst/>
          </a:prstGeom>
          <a:noFill/>
          <a:ln>
            <a:noFill/>
          </a:ln>
        </p:spPr>
      </p:pic>
      <p:sp>
        <p:nvSpPr>
          <p:cNvPr id="2" name="Google Shape;20;p4">
            <a:extLst>
              <a:ext uri="{FF2B5EF4-FFF2-40B4-BE49-F238E27FC236}">
                <a16:creationId xmlns:a16="http://schemas.microsoft.com/office/drawing/2014/main" id="{87DAA8D7-C1E6-0FD3-2809-E166B591B27F}"/>
              </a:ext>
            </a:extLst>
          </p:cNvPr>
          <p:cNvSpPr/>
          <p:nvPr/>
        </p:nvSpPr>
        <p:spPr>
          <a:xfrm>
            <a:off x="676533" y="532867"/>
            <a:ext cx="10838800" cy="5792400"/>
          </a:xfrm>
          <a:prstGeom prst="rect">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3" name="Google Shape;21;p4">
            <a:extLst>
              <a:ext uri="{FF2B5EF4-FFF2-40B4-BE49-F238E27FC236}">
                <a16:creationId xmlns:a16="http://schemas.microsoft.com/office/drawing/2014/main" id="{88363DC5-0E7C-5D35-D7DA-61AE0C9A1A60}"/>
              </a:ext>
            </a:extLst>
          </p:cNvPr>
          <p:cNvSpPr/>
          <p:nvPr/>
        </p:nvSpPr>
        <p:spPr>
          <a:xfrm>
            <a:off x="844100" y="667333"/>
            <a:ext cx="10503600" cy="5523600"/>
          </a:xfrm>
          <a:prstGeom prst="rect">
            <a:avLst/>
          </a:prstGeom>
          <a:noFill/>
          <a:ln w="9525" cap="flat"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 name="Google Shape;23;p4">
            <a:extLst>
              <a:ext uri="{FF2B5EF4-FFF2-40B4-BE49-F238E27FC236}">
                <a16:creationId xmlns:a16="http://schemas.microsoft.com/office/drawing/2014/main" id="{944D499B-5E99-CFEB-C44F-3ACB43894544}"/>
              </a:ext>
            </a:extLst>
          </p:cNvPr>
          <p:cNvSpPr txBox="1">
            <a:spLocks noGrp="1"/>
          </p:cNvSpPr>
          <p:nvPr>
            <p:ph type="body" idx="1"/>
          </p:nvPr>
        </p:nvSpPr>
        <p:spPr>
          <a:xfrm>
            <a:off x="960000" y="1621003"/>
            <a:ext cx="10272000" cy="4555200"/>
          </a:xfrm>
          <a:prstGeom prst="rect">
            <a:avLst/>
          </a:prstGeom>
        </p:spPr>
        <p:txBody>
          <a:bodyPr spcFirstLastPara="1" wrap="square" lIns="91425" tIns="91425" rIns="91425" bIns="91425" anchor="t" anchorCtr="0">
            <a:noAutofit/>
          </a:bodyPr>
          <a:lstStyle>
            <a:lvl1pPr marL="203195" lvl="0" indent="0" rtl="0">
              <a:lnSpc>
                <a:spcPct val="100000"/>
              </a:lnSpc>
              <a:spcBef>
                <a:spcPts val="0"/>
              </a:spcBef>
              <a:spcAft>
                <a:spcPts val="0"/>
              </a:spcAft>
              <a:buClr>
                <a:srgbClr val="434343"/>
              </a:buClr>
              <a:buSzPts val="1200"/>
              <a:buNone/>
              <a:defRPr sz="1667">
                <a:solidFill>
                  <a:srgbClr val="434343"/>
                </a:solidFill>
              </a:defRPr>
            </a:lvl1pPr>
            <a:lvl2pPr marL="1219170" lvl="1" indent="-406390" rtl="0">
              <a:lnSpc>
                <a:spcPct val="115000"/>
              </a:lnSpc>
              <a:spcBef>
                <a:spcPts val="2133"/>
              </a:spcBef>
              <a:spcAft>
                <a:spcPts val="0"/>
              </a:spcAft>
              <a:buClr>
                <a:srgbClr val="434343"/>
              </a:buClr>
              <a:buSzPts val="1200"/>
              <a:buFont typeface="Roboto Condensed Light"/>
              <a:buAutoNum type="alphaLcPeriod"/>
              <a:defRPr>
                <a:solidFill>
                  <a:srgbClr val="434343"/>
                </a:solidFill>
              </a:defRPr>
            </a:lvl2pPr>
            <a:lvl3pPr marL="1828754" lvl="2" indent="-406390" rtl="0">
              <a:lnSpc>
                <a:spcPct val="115000"/>
              </a:lnSpc>
              <a:spcBef>
                <a:spcPts val="2133"/>
              </a:spcBef>
              <a:spcAft>
                <a:spcPts val="0"/>
              </a:spcAft>
              <a:buClr>
                <a:srgbClr val="434343"/>
              </a:buClr>
              <a:buSzPts val="1200"/>
              <a:buFont typeface="Roboto Condensed Light"/>
              <a:buAutoNum type="romanLcPeriod"/>
              <a:defRPr>
                <a:solidFill>
                  <a:srgbClr val="434343"/>
                </a:solidFill>
              </a:defRPr>
            </a:lvl3pPr>
            <a:lvl4pPr marL="2438339" lvl="3" indent="-406390" rtl="0">
              <a:lnSpc>
                <a:spcPct val="115000"/>
              </a:lnSpc>
              <a:spcBef>
                <a:spcPts val="2133"/>
              </a:spcBef>
              <a:spcAft>
                <a:spcPts val="0"/>
              </a:spcAft>
              <a:buClr>
                <a:srgbClr val="434343"/>
              </a:buClr>
              <a:buSzPts val="1200"/>
              <a:buFont typeface="Roboto Condensed Light"/>
              <a:buAutoNum type="arabicPeriod"/>
              <a:defRPr>
                <a:solidFill>
                  <a:srgbClr val="434343"/>
                </a:solidFill>
              </a:defRPr>
            </a:lvl4pPr>
            <a:lvl5pPr marL="3047924" lvl="4" indent="-406390" rtl="0">
              <a:lnSpc>
                <a:spcPct val="115000"/>
              </a:lnSpc>
              <a:spcBef>
                <a:spcPts val="2133"/>
              </a:spcBef>
              <a:spcAft>
                <a:spcPts val="0"/>
              </a:spcAft>
              <a:buClr>
                <a:srgbClr val="434343"/>
              </a:buClr>
              <a:buSzPts val="1200"/>
              <a:buFont typeface="Roboto Condensed Light"/>
              <a:buAutoNum type="alphaLcPeriod"/>
              <a:defRPr>
                <a:solidFill>
                  <a:srgbClr val="434343"/>
                </a:solidFill>
              </a:defRPr>
            </a:lvl5pPr>
            <a:lvl6pPr marL="3657509" lvl="5" indent="-406390" rtl="0">
              <a:lnSpc>
                <a:spcPct val="115000"/>
              </a:lnSpc>
              <a:spcBef>
                <a:spcPts val="2133"/>
              </a:spcBef>
              <a:spcAft>
                <a:spcPts val="0"/>
              </a:spcAft>
              <a:buClr>
                <a:srgbClr val="434343"/>
              </a:buClr>
              <a:buSzPts val="1200"/>
              <a:buFont typeface="Roboto Condensed Light"/>
              <a:buAutoNum type="romanLcPeriod"/>
              <a:defRPr>
                <a:solidFill>
                  <a:srgbClr val="434343"/>
                </a:solidFill>
              </a:defRPr>
            </a:lvl6pPr>
            <a:lvl7pPr marL="4267093" lvl="6" indent="-406390" rtl="0">
              <a:lnSpc>
                <a:spcPct val="115000"/>
              </a:lnSpc>
              <a:spcBef>
                <a:spcPts val="2133"/>
              </a:spcBef>
              <a:spcAft>
                <a:spcPts val="0"/>
              </a:spcAft>
              <a:buClr>
                <a:srgbClr val="434343"/>
              </a:buClr>
              <a:buSzPts val="1200"/>
              <a:buFont typeface="Roboto Condensed Light"/>
              <a:buAutoNum type="arabicPeriod"/>
              <a:defRPr>
                <a:solidFill>
                  <a:srgbClr val="434343"/>
                </a:solidFill>
              </a:defRPr>
            </a:lvl7pPr>
            <a:lvl8pPr marL="4876678" lvl="7" indent="-406390" rtl="0">
              <a:lnSpc>
                <a:spcPct val="115000"/>
              </a:lnSpc>
              <a:spcBef>
                <a:spcPts val="2133"/>
              </a:spcBef>
              <a:spcAft>
                <a:spcPts val="0"/>
              </a:spcAft>
              <a:buClr>
                <a:srgbClr val="434343"/>
              </a:buClr>
              <a:buSzPts val="1200"/>
              <a:buFont typeface="Roboto Condensed Light"/>
              <a:buAutoNum type="alphaLcPeriod"/>
              <a:defRPr>
                <a:solidFill>
                  <a:srgbClr val="434343"/>
                </a:solidFill>
              </a:defRPr>
            </a:lvl8pPr>
            <a:lvl9pPr marL="5486263" lvl="8" indent="-406390" rtl="0">
              <a:lnSpc>
                <a:spcPct val="115000"/>
              </a:lnSpc>
              <a:spcBef>
                <a:spcPts val="2133"/>
              </a:spcBef>
              <a:spcAft>
                <a:spcPts val="2133"/>
              </a:spcAft>
              <a:buClr>
                <a:srgbClr val="434343"/>
              </a:buClr>
              <a:buSzPts val="1200"/>
              <a:buFont typeface="Roboto Condensed Light"/>
              <a:buAutoNum type="romanLcPeriod"/>
              <a:defRPr>
                <a:solidFill>
                  <a:srgbClr val="434343"/>
                </a:solidFill>
              </a:defRPr>
            </a:lvl9pPr>
          </a:lstStyle>
          <a:p>
            <a:pPr lvl="0"/>
            <a:r>
              <a:rPr lang="en-US"/>
              <a:t>Click to edit Master text styles</a:t>
            </a:r>
          </a:p>
        </p:txBody>
      </p:sp>
      <p:sp>
        <p:nvSpPr>
          <p:cNvPr id="5" name="Title 1">
            <a:extLst>
              <a:ext uri="{FF2B5EF4-FFF2-40B4-BE49-F238E27FC236}">
                <a16:creationId xmlns:a16="http://schemas.microsoft.com/office/drawing/2014/main" id="{750BE761-30E5-0B27-C91E-D6F3132B6447}"/>
              </a:ext>
            </a:extLst>
          </p:cNvPr>
          <p:cNvSpPr>
            <a:spLocks noGrp="1"/>
          </p:cNvSpPr>
          <p:nvPr>
            <p:ph type="title"/>
          </p:nvPr>
        </p:nvSpPr>
        <p:spPr>
          <a:xfrm>
            <a:off x="950800" y="719200"/>
            <a:ext cx="10290400" cy="763600"/>
          </a:xfrm>
        </p:spPr>
        <p:txBody>
          <a:bodyPr/>
          <a:lstStyle>
            <a:lvl1pPr>
              <a:defRPr>
                <a:latin typeface="Cormorant Garamond Medium" pitchFamily="2" charset="0"/>
                <a:ea typeface="Cormorant Garamond Medium" pitchFamily="2" charset="0"/>
              </a:defRPr>
            </a:lvl1pPr>
          </a:lstStyle>
          <a:p>
            <a:r>
              <a:rPr lang="en-US"/>
              <a:t>Click to edit Master title style</a:t>
            </a:r>
            <a:endParaRPr lang="en-US" dirty="0"/>
          </a:p>
        </p:txBody>
      </p:sp>
      <p:cxnSp>
        <p:nvCxnSpPr>
          <p:cNvPr id="6" name="Google Shape;482;p67">
            <a:extLst>
              <a:ext uri="{FF2B5EF4-FFF2-40B4-BE49-F238E27FC236}">
                <a16:creationId xmlns:a16="http://schemas.microsoft.com/office/drawing/2014/main" id="{6B4CD433-3523-F66D-F8B5-E40948F77DFB}"/>
              </a:ext>
            </a:extLst>
          </p:cNvPr>
          <p:cNvCxnSpPr/>
          <p:nvPr/>
        </p:nvCxnSpPr>
        <p:spPr>
          <a:xfrm>
            <a:off x="1136261" y="1529764"/>
            <a:ext cx="1352000" cy="0"/>
          </a:xfrm>
          <a:prstGeom prst="straightConnector1">
            <a:avLst/>
          </a:prstGeom>
          <a:noFill/>
          <a:ln w="9525" cap="flat" cmpd="sng">
            <a:solidFill>
              <a:schemeClr val="accent2"/>
            </a:solidFill>
            <a:prstDash val="solid"/>
            <a:round/>
            <a:headEnd type="none" w="med" len="med"/>
            <a:tailEnd type="none" w="med" len="med"/>
          </a:ln>
        </p:spPr>
      </p:cxnSp>
      <p:sp>
        <p:nvSpPr>
          <p:cNvPr id="7" name="Content Placeholder 5">
            <a:extLst>
              <a:ext uri="{FF2B5EF4-FFF2-40B4-BE49-F238E27FC236}">
                <a16:creationId xmlns:a16="http://schemas.microsoft.com/office/drawing/2014/main" id="{E1249D3D-8397-DBE3-CE23-EBF1C97DE6FB}"/>
              </a:ext>
            </a:extLst>
          </p:cNvPr>
          <p:cNvSpPr>
            <a:spLocks noGrp="1"/>
          </p:cNvSpPr>
          <p:nvPr>
            <p:ph sz="quarter" idx="10" hasCustomPrompt="1"/>
          </p:nvPr>
        </p:nvSpPr>
        <p:spPr>
          <a:xfrm>
            <a:off x="10457573" y="975360"/>
            <a:ext cx="1767840" cy="499872"/>
          </a:xfrm>
          <a:prstGeom prst="roundRect">
            <a:avLst/>
          </a:prstGeom>
          <a:solidFill>
            <a:srgbClr val="FFAB40"/>
          </a:solidFill>
          <a:ln w="9525">
            <a:solidFill>
              <a:srgbClr val="3A3A3A"/>
            </a:solidFill>
          </a:ln>
          <a:effectLst>
            <a:outerShdw blurRad="63500" sx="102000" sy="102000" algn="ctr" rotWithShape="0">
              <a:prstClr val="black">
                <a:alpha val="40000"/>
              </a:prstClr>
            </a:outerShdw>
          </a:effectLst>
        </p:spPr>
        <p:style>
          <a:lnRef idx="3">
            <a:schemeClr val="lt1"/>
          </a:lnRef>
          <a:fillRef idx="1">
            <a:schemeClr val="accent2"/>
          </a:fillRef>
          <a:effectRef idx="1">
            <a:schemeClr val="accent2"/>
          </a:effectRef>
          <a:fontRef idx="minor">
            <a:schemeClr val="lt1"/>
          </a:fontRef>
        </p:style>
        <p:txBody>
          <a:bodyPr anchor="ctr"/>
          <a:lstStyle>
            <a:lvl1pPr marL="0" indent="0" algn="l">
              <a:buNone/>
              <a:defRPr b="0">
                <a:latin typeface="+mj-lt"/>
              </a:defRPr>
            </a:lvl1pPr>
          </a:lstStyle>
          <a:p>
            <a:pPr lvl="0"/>
            <a:r>
              <a:rPr lang="en-US" dirty="0"/>
              <a:t>Topic</a:t>
            </a:r>
          </a:p>
        </p:txBody>
      </p:sp>
    </p:spTree>
    <p:extLst>
      <p:ext uri="{BB962C8B-B14F-4D97-AF65-F5344CB8AC3E}">
        <p14:creationId xmlns:p14="http://schemas.microsoft.com/office/powerpoint/2010/main" val="4227754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2500"/>
                                        <p:tgtEl>
                                          <p:spTgt spid="6"/>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hanks">
  <p:cSld name="Thanks">
    <p:bg>
      <p:bgPr>
        <a:blipFill>
          <a:blip r:embed="rId2">
            <a:alphaModFix/>
          </a:blip>
          <a:stretch>
            <a:fillRect/>
          </a:stretch>
        </a:blipFill>
        <a:effectLst/>
      </p:bgPr>
    </p:bg>
    <p:spTree>
      <p:nvGrpSpPr>
        <p:cNvPr id="1" name="Shape 394"/>
        <p:cNvGrpSpPr/>
        <p:nvPr/>
      </p:nvGrpSpPr>
      <p:grpSpPr>
        <a:xfrm>
          <a:off x="0" y="0"/>
          <a:ext cx="0" cy="0"/>
          <a:chOff x="0" y="0"/>
          <a:chExt cx="0" cy="0"/>
        </a:xfrm>
      </p:grpSpPr>
      <p:sp>
        <p:nvSpPr>
          <p:cNvPr id="395" name="Google Shape;395;p53"/>
          <p:cNvSpPr/>
          <p:nvPr/>
        </p:nvSpPr>
        <p:spPr>
          <a:xfrm>
            <a:off x="2978700" y="532867"/>
            <a:ext cx="6234400" cy="5792400"/>
          </a:xfrm>
          <a:prstGeom prst="rect">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96" name="Google Shape;396;p53"/>
          <p:cNvSpPr/>
          <p:nvPr/>
        </p:nvSpPr>
        <p:spPr>
          <a:xfrm>
            <a:off x="3127800" y="667333"/>
            <a:ext cx="5936800" cy="5523600"/>
          </a:xfrm>
          <a:prstGeom prst="rect">
            <a:avLst/>
          </a:prstGeom>
          <a:noFill/>
          <a:ln w="9525" cap="flat"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97" name="Google Shape;397;p53"/>
          <p:cNvSpPr txBox="1"/>
          <p:nvPr/>
        </p:nvSpPr>
        <p:spPr>
          <a:xfrm>
            <a:off x="4293733" y="4748000"/>
            <a:ext cx="3604400" cy="820800"/>
          </a:xfrm>
          <a:prstGeom prst="rect">
            <a:avLst/>
          </a:prstGeom>
          <a:noFill/>
          <a:ln>
            <a:noFill/>
          </a:ln>
        </p:spPr>
        <p:txBody>
          <a:bodyPr spcFirstLastPara="1" wrap="square" lIns="121900" tIns="121900" rIns="121900" bIns="121900" anchor="b" anchorCtr="0">
            <a:noAutofit/>
          </a:bodyPr>
          <a:lstStyle/>
          <a:p>
            <a:pPr marL="0" lvl="0" indent="0" algn="ctr" rtl="0">
              <a:lnSpc>
                <a:spcPct val="100000"/>
              </a:lnSpc>
              <a:spcBef>
                <a:spcPts val="400"/>
              </a:spcBef>
              <a:spcAft>
                <a:spcPts val="0"/>
              </a:spcAft>
              <a:buNone/>
            </a:pPr>
            <a:r>
              <a:rPr lang="en" sz="1333">
                <a:solidFill>
                  <a:srgbClr val="191919"/>
                </a:solidFill>
                <a:latin typeface="Catamaran"/>
                <a:ea typeface="Catamaran"/>
                <a:cs typeface="Catamaran"/>
                <a:sym typeface="Catamaran"/>
              </a:rPr>
              <a:t>CREDITS: This presentation template was created by </a:t>
            </a:r>
            <a:r>
              <a:rPr lang="en" sz="1333" b="1">
                <a:solidFill>
                  <a:srgbClr val="191919"/>
                </a:solidFill>
                <a:uFill>
                  <a:noFill/>
                </a:uFill>
                <a:latin typeface="Catamaran"/>
                <a:ea typeface="Catamaran"/>
                <a:cs typeface="Catamaran"/>
                <a:sym typeface="Catamaran"/>
                <a:hlinkClick r:id="rId3">
                  <a:extLst>
                    <a:ext uri="{A12FA001-AC4F-418D-AE19-62706E023703}">
                      <ahyp:hlinkClr xmlns:ahyp="http://schemas.microsoft.com/office/drawing/2018/hyperlinkcolor" val="tx"/>
                    </a:ext>
                  </a:extLst>
                </a:hlinkClick>
              </a:rPr>
              <a:t>Slidesgo</a:t>
            </a:r>
            <a:r>
              <a:rPr lang="en" sz="1333">
                <a:solidFill>
                  <a:srgbClr val="191919"/>
                </a:solidFill>
                <a:latin typeface="Catamaran"/>
                <a:ea typeface="Catamaran"/>
                <a:cs typeface="Catamaran"/>
                <a:sym typeface="Catamaran"/>
              </a:rPr>
              <a:t>, and includes icons by </a:t>
            </a:r>
            <a:r>
              <a:rPr lang="en" sz="1333" b="1">
                <a:solidFill>
                  <a:srgbClr val="191919"/>
                </a:solidFill>
                <a:uFill>
                  <a:noFill/>
                </a:uFill>
                <a:latin typeface="Catamaran"/>
                <a:ea typeface="Catamaran"/>
                <a:cs typeface="Catamaran"/>
                <a:sym typeface="Catamaran"/>
                <a:hlinkClick r:id="rId4">
                  <a:extLst>
                    <a:ext uri="{A12FA001-AC4F-418D-AE19-62706E023703}">
                      <ahyp:hlinkClr xmlns:ahyp="http://schemas.microsoft.com/office/drawing/2018/hyperlinkcolor" val="tx"/>
                    </a:ext>
                  </a:extLst>
                </a:hlinkClick>
              </a:rPr>
              <a:t>Flaticon</a:t>
            </a:r>
            <a:r>
              <a:rPr lang="en" sz="1333" b="1">
                <a:solidFill>
                  <a:srgbClr val="191919"/>
                </a:solidFill>
                <a:latin typeface="Catamaran"/>
                <a:ea typeface="Catamaran"/>
                <a:cs typeface="Catamaran"/>
                <a:sym typeface="Catamaran"/>
              </a:rPr>
              <a:t> </a:t>
            </a:r>
            <a:r>
              <a:rPr lang="en" sz="1333">
                <a:solidFill>
                  <a:srgbClr val="191919"/>
                </a:solidFill>
                <a:latin typeface="Catamaran"/>
                <a:ea typeface="Catamaran"/>
                <a:cs typeface="Catamaran"/>
                <a:sym typeface="Catamaran"/>
              </a:rPr>
              <a:t>and infographics &amp; images by </a:t>
            </a:r>
            <a:r>
              <a:rPr lang="en" sz="1333" b="1">
                <a:solidFill>
                  <a:srgbClr val="191919"/>
                </a:solidFill>
                <a:uFill>
                  <a:noFill/>
                </a:uFill>
                <a:latin typeface="Catamaran"/>
                <a:ea typeface="Catamaran"/>
                <a:cs typeface="Catamaran"/>
                <a:sym typeface="Catamaran"/>
                <a:hlinkClick r:id="rId5">
                  <a:extLst>
                    <a:ext uri="{A12FA001-AC4F-418D-AE19-62706E023703}">
                      <ahyp:hlinkClr xmlns:ahyp="http://schemas.microsoft.com/office/drawing/2018/hyperlinkcolor" val="tx"/>
                    </a:ext>
                  </a:extLst>
                </a:hlinkClick>
              </a:rPr>
              <a:t>Freepik</a:t>
            </a:r>
            <a:endParaRPr sz="1333" b="1">
              <a:solidFill>
                <a:srgbClr val="191919"/>
              </a:solidFill>
              <a:latin typeface="Catamaran"/>
              <a:ea typeface="Catamaran"/>
              <a:cs typeface="Catamaran"/>
              <a:sym typeface="Catamaran"/>
            </a:endParaRPr>
          </a:p>
        </p:txBody>
      </p:sp>
      <p:sp>
        <p:nvSpPr>
          <p:cNvPr id="398" name="Google Shape;398;p53"/>
          <p:cNvSpPr txBox="1">
            <a:spLocks noGrp="1"/>
          </p:cNvSpPr>
          <p:nvPr>
            <p:ph type="title"/>
          </p:nvPr>
        </p:nvSpPr>
        <p:spPr>
          <a:xfrm>
            <a:off x="3806184" y="719200"/>
            <a:ext cx="4579600" cy="1164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200"/>
              <a:buNone/>
              <a:defRPr sz="6667">
                <a:latin typeface="Cormorant Garamond Medium" pitchFamily="2" charset="0"/>
                <a:ea typeface="Cormorant Garamond Medium" pitchFamily="2" charset="0"/>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r>
              <a:rPr lang="en-US"/>
              <a:t>Click to edit Master title style</a:t>
            </a:r>
            <a:endParaRPr dirty="0"/>
          </a:p>
        </p:txBody>
      </p:sp>
      <p:sp>
        <p:nvSpPr>
          <p:cNvPr id="399" name="Google Shape;399;p53"/>
          <p:cNvSpPr txBox="1">
            <a:spLocks noGrp="1"/>
          </p:cNvSpPr>
          <p:nvPr>
            <p:ph type="subTitle" idx="1"/>
          </p:nvPr>
        </p:nvSpPr>
        <p:spPr>
          <a:xfrm>
            <a:off x="3806184" y="1997633"/>
            <a:ext cx="4579600" cy="1902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2400"/>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r>
              <a:rPr lang="en-US"/>
              <a:t>Click to edit Master subtitle style</a:t>
            </a:r>
            <a:endParaRPr dirty="0"/>
          </a:p>
        </p:txBody>
      </p:sp>
    </p:spTree>
    <p:extLst>
      <p:ext uri="{BB962C8B-B14F-4D97-AF65-F5344CB8AC3E}">
        <p14:creationId xmlns:p14="http://schemas.microsoft.com/office/powerpoint/2010/main" val="387203021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ackground">
  <p:cSld name="Background">
    <p:bg>
      <p:bgPr>
        <a:blipFill>
          <a:blip r:embed="rId2">
            <a:alphaModFix/>
          </a:blip>
          <a:stretch>
            <a:fillRect/>
          </a:stretch>
        </a:blipFill>
        <a:effectLst/>
      </p:bgPr>
    </p:bg>
    <p:spTree>
      <p:nvGrpSpPr>
        <p:cNvPr id="1" name="Shape 400"/>
        <p:cNvGrpSpPr/>
        <p:nvPr/>
      </p:nvGrpSpPr>
      <p:grpSpPr>
        <a:xfrm>
          <a:off x="0" y="0"/>
          <a:ext cx="0" cy="0"/>
          <a:chOff x="0" y="0"/>
          <a:chExt cx="0" cy="0"/>
        </a:xfrm>
      </p:grpSpPr>
      <p:sp>
        <p:nvSpPr>
          <p:cNvPr id="401" name="Google Shape;401;p54"/>
          <p:cNvSpPr/>
          <p:nvPr/>
        </p:nvSpPr>
        <p:spPr>
          <a:xfrm>
            <a:off x="676533" y="532867"/>
            <a:ext cx="10838800" cy="5792400"/>
          </a:xfrm>
          <a:prstGeom prst="rect">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02" name="Google Shape;402;p54"/>
          <p:cNvSpPr/>
          <p:nvPr/>
        </p:nvSpPr>
        <p:spPr>
          <a:xfrm>
            <a:off x="844100" y="667333"/>
            <a:ext cx="10503600" cy="5523600"/>
          </a:xfrm>
          <a:prstGeom prst="rect">
            <a:avLst/>
          </a:prstGeom>
          <a:noFill/>
          <a:ln w="9525" cap="flat"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8882704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2">
    <p:spTree>
      <p:nvGrpSpPr>
        <p:cNvPr id="1" name=""/>
        <p:cNvGrpSpPr/>
        <p:nvPr/>
      </p:nvGrpSpPr>
      <p:grpSpPr>
        <a:xfrm>
          <a:off x="0" y="0"/>
          <a:ext cx="0" cy="0"/>
          <a:chOff x="0" y="0"/>
          <a:chExt cx="0" cy="0"/>
        </a:xfrm>
      </p:grpSpPr>
      <p:pic>
        <p:nvPicPr>
          <p:cNvPr id="17" name="Google Shape;4048;p128">
            <a:extLst>
              <a:ext uri="{FF2B5EF4-FFF2-40B4-BE49-F238E27FC236}">
                <a16:creationId xmlns:a16="http://schemas.microsoft.com/office/drawing/2014/main" id="{1215B0A4-4D7C-BD5C-863E-0F340FC8FD5E}"/>
              </a:ext>
            </a:extLst>
          </p:cNvPr>
          <p:cNvPicPr preferRelativeResize="0"/>
          <p:nvPr/>
        </p:nvPicPr>
        <p:blipFill>
          <a:blip r:embed="rId2">
            <a:alphaModFix/>
          </a:blip>
          <a:stretch>
            <a:fillRect/>
          </a:stretch>
        </p:blipFill>
        <p:spPr>
          <a:xfrm rot="20971042">
            <a:off x="-925345" y="4938951"/>
            <a:ext cx="2319609" cy="2138429"/>
          </a:xfrm>
          <a:prstGeom prst="rect">
            <a:avLst/>
          </a:prstGeom>
          <a:noFill/>
          <a:ln>
            <a:noFill/>
          </a:ln>
        </p:spPr>
      </p:pic>
      <p:pic>
        <p:nvPicPr>
          <p:cNvPr id="4" name="Google Shape;4077;p130">
            <a:extLst>
              <a:ext uri="{FF2B5EF4-FFF2-40B4-BE49-F238E27FC236}">
                <a16:creationId xmlns:a16="http://schemas.microsoft.com/office/drawing/2014/main" id="{A60D0F19-6CB3-A313-90A4-4441EF61A148}"/>
              </a:ext>
            </a:extLst>
          </p:cNvPr>
          <p:cNvPicPr preferRelativeResize="0"/>
          <p:nvPr/>
        </p:nvPicPr>
        <p:blipFill>
          <a:blip r:embed="rId3">
            <a:alphaModFix/>
          </a:blip>
          <a:stretch>
            <a:fillRect/>
          </a:stretch>
        </p:blipFill>
        <p:spPr>
          <a:xfrm>
            <a:off x="11229606" y="2900829"/>
            <a:ext cx="2399948" cy="2217969"/>
          </a:xfrm>
          <a:prstGeom prst="rect">
            <a:avLst/>
          </a:prstGeom>
          <a:noFill/>
          <a:ln>
            <a:noFill/>
          </a:ln>
        </p:spPr>
      </p:pic>
      <p:pic>
        <p:nvPicPr>
          <p:cNvPr id="5" name="Google Shape;4048;p128">
            <a:extLst>
              <a:ext uri="{FF2B5EF4-FFF2-40B4-BE49-F238E27FC236}">
                <a16:creationId xmlns:a16="http://schemas.microsoft.com/office/drawing/2014/main" id="{F9066ACE-7DDE-E18E-3209-D56E3FDDD307}"/>
              </a:ext>
            </a:extLst>
          </p:cNvPr>
          <p:cNvPicPr preferRelativeResize="0"/>
          <p:nvPr/>
        </p:nvPicPr>
        <p:blipFill>
          <a:blip r:embed="rId2">
            <a:alphaModFix/>
          </a:blip>
          <a:stretch>
            <a:fillRect/>
          </a:stretch>
        </p:blipFill>
        <p:spPr>
          <a:xfrm rot="20971042">
            <a:off x="224444" y="-840094"/>
            <a:ext cx="2897088" cy="2762535"/>
          </a:xfrm>
          <a:prstGeom prst="rect">
            <a:avLst/>
          </a:prstGeom>
          <a:noFill/>
          <a:ln>
            <a:noFill/>
          </a:ln>
        </p:spPr>
      </p:pic>
      <p:pic>
        <p:nvPicPr>
          <p:cNvPr id="6" name="Google Shape;4065;p129">
            <a:extLst>
              <a:ext uri="{FF2B5EF4-FFF2-40B4-BE49-F238E27FC236}">
                <a16:creationId xmlns:a16="http://schemas.microsoft.com/office/drawing/2014/main" id="{7F482E1F-47ED-FBAA-136E-0F38214C3755}"/>
              </a:ext>
            </a:extLst>
          </p:cNvPr>
          <p:cNvPicPr preferRelativeResize="0"/>
          <p:nvPr/>
        </p:nvPicPr>
        <p:blipFill rotWithShape="1">
          <a:blip r:embed="rId4">
            <a:alphaModFix/>
          </a:blip>
          <a:srcRect t="35842"/>
          <a:stretch/>
        </p:blipFill>
        <p:spPr>
          <a:xfrm rot="444755">
            <a:off x="3859759" y="-425567"/>
            <a:ext cx="4746631" cy="994113"/>
          </a:xfrm>
          <a:prstGeom prst="rect">
            <a:avLst/>
          </a:prstGeom>
          <a:noFill/>
          <a:ln>
            <a:noFill/>
          </a:ln>
        </p:spPr>
      </p:pic>
      <p:pic>
        <p:nvPicPr>
          <p:cNvPr id="7" name="Google Shape;4059;p129">
            <a:extLst>
              <a:ext uri="{FF2B5EF4-FFF2-40B4-BE49-F238E27FC236}">
                <a16:creationId xmlns:a16="http://schemas.microsoft.com/office/drawing/2014/main" id="{B9261F85-7A65-F2A4-CE1C-9694E435873F}"/>
              </a:ext>
            </a:extLst>
          </p:cNvPr>
          <p:cNvPicPr preferRelativeResize="0"/>
          <p:nvPr/>
        </p:nvPicPr>
        <p:blipFill>
          <a:blip r:embed="rId5">
            <a:alphaModFix/>
          </a:blip>
          <a:stretch>
            <a:fillRect/>
          </a:stretch>
        </p:blipFill>
        <p:spPr>
          <a:xfrm>
            <a:off x="9115134" y="-892058"/>
            <a:ext cx="4167725" cy="3953412"/>
          </a:xfrm>
          <a:prstGeom prst="rect">
            <a:avLst/>
          </a:prstGeom>
          <a:noFill/>
          <a:ln>
            <a:noFill/>
          </a:ln>
        </p:spPr>
      </p:pic>
      <p:pic>
        <p:nvPicPr>
          <p:cNvPr id="8" name="Google Shape;4047;p128">
            <a:extLst>
              <a:ext uri="{FF2B5EF4-FFF2-40B4-BE49-F238E27FC236}">
                <a16:creationId xmlns:a16="http://schemas.microsoft.com/office/drawing/2014/main" id="{86AC5CAE-16A1-F66D-1C70-10238C05876E}"/>
              </a:ext>
            </a:extLst>
          </p:cNvPr>
          <p:cNvPicPr preferRelativeResize="0"/>
          <p:nvPr/>
        </p:nvPicPr>
        <p:blipFill>
          <a:blip r:embed="rId6">
            <a:alphaModFix/>
          </a:blip>
          <a:stretch>
            <a:fillRect/>
          </a:stretch>
        </p:blipFill>
        <p:spPr>
          <a:xfrm rot="17941552">
            <a:off x="-382015" y="1824590"/>
            <a:ext cx="3118329" cy="2231100"/>
          </a:xfrm>
          <a:prstGeom prst="rect">
            <a:avLst/>
          </a:prstGeom>
          <a:noFill/>
          <a:ln>
            <a:noFill/>
          </a:ln>
        </p:spPr>
      </p:pic>
      <p:pic>
        <p:nvPicPr>
          <p:cNvPr id="9" name="Google Shape;4047;p128">
            <a:extLst>
              <a:ext uri="{FF2B5EF4-FFF2-40B4-BE49-F238E27FC236}">
                <a16:creationId xmlns:a16="http://schemas.microsoft.com/office/drawing/2014/main" id="{D1D1E89B-6702-6C13-C59E-21E78381D3D6}"/>
              </a:ext>
            </a:extLst>
          </p:cNvPr>
          <p:cNvPicPr preferRelativeResize="0"/>
          <p:nvPr/>
        </p:nvPicPr>
        <p:blipFill>
          <a:blip r:embed="rId6">
            <a:alphaModFix/>
          </a:blip>
          <a:stretch>
            <a:fillRect/>
          </a:stretch>
        </p:blipFill>
        <p:spPr>
          <a:xfrm rot="1673342">
            <a:off x="9276614" y="4678446"/>
            <a:ext cx="3118329" cy="2231100"/>
          </a:xfrm>
          <a:prstGeom prst="rect">
            <a:avLst/>
          </a:prstGeom>
          <a:noFill/>
          <a:ln>
            <a:noFill/>
          </a:ln>
        </p:spPr>
      </p:pic>
      <p:pic>
        <p:nvPicPr>
          <p:cNvPr id="10" name="Google Shape;4050;p128">
            <a:extLst>
              <a:ext uri="{FF2B5EF4-FFF2-40B4-BE49-F238E27FC236}">
                <a16:creationId xmlns:a16="http://schemas.microsoft.com/office/drawing/2014/main" id="{028B50B9-A1C1-0ACA-9218-75164A3AD755}"/>
              </a:ext>
            </a:extLst>
          </p:cNvPr>
          <p:cNvPicPr preferRelativeResize="0"/>
          <p:nvPr/>
        </p:nvPicPr>
        <p:blipFill>
          <a:blip r:embed="rId7">
            <a:alphaModFix/>
          </a:blip>
          <a:stretch>
            <a:fillRect/>
          </a:stretch>
        </p:blipFill>
        <p:spPr>
          <a:xfrm rot="7366093">
            <a:off x="5216807" y="4335227"/>
            <a:ext cx="3177088" cy="4704972"/>
          </a:xfrm>
          <a:prstGeom prst="rect">
            <a:avLst/>
          </a:prstGeom>
          <a:noFill/>
          <a:ln>
            <a:noFill/>
          </a:ln>
        </p:spPr>
      </p:pic>
      <p:pic>
        <p:nvPicPr>
          <p:cNvPr id="11" name="Google Shape;4046;p128">
            <a:extLst>
              <a:ext uri="{FF2B5EF4-FFF2-40B4-BE49-F238E27FC236}">
                <a16:creationId xmlns:a16="http://schemas.microsoft.com/office/drawing/2014/main" id="{1C7CD7D2-278C-141D-F6C1-3E62A96C6823}"/>
              </a:ext>
            </a:extLst>
          </p:cNvPr>
          <p:cNvPicPr preferRelativeResize="0"/>
          <p:nvPr/>
        </p:nvPicPr>
        <p:blipFill>
          <a:blip r:embed="rId8">
            <a:alphaModFix/>
          </a:blip>
          <a:stretch>
            <a:fillRect/>
          </a:stretch>
        </p:blipFill>
        <p:spPr>
          <a:xfrm rot="12257414">
            <a:off x="1004163" y="4887115"/>
            <a:ext cx="2834987" cy="1861901"/>
          </a:xfrm>
          <a:prstGeom prst="rect">
            <a:avLst/>
          </a:prstGeom>
          <a:noFill/>
          <a:ln>
            <a:noFill/>
          </a:ln>
        </p:spPr>
      </p:pic>
      <p:sp>
        <p:nvSpPr>
          <p:cNvPr id="12" name="Google Shape;9;p2">
            <a:extLst>
              <a:ext uri="{FF2B5EF4-FFF2-40B4-BE49-F238E27FC236}">
                <a16:creationId xmlns:a16="http://schemas.microsoft.com/office/drawing/2014/main" id="{98933BF7-EC90-1AA0-5165-E1331569BC0A}"/>
              </a:ext>
            </a:extLst>
          </p:cNvPr>
          <p:cNvSpPr/>
          <p:nvPr/>
        </p:nvSpPr>
        <p:spPr>
          <a:xfrm>
            <a:off x="676533" y="532867"/>
            <a:ext cx="10838800" cy="5792400"/>
          </a:xfrm>
          <a:prstGeom prst="rect">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13" name="Google Shape;10;p2">
            <a:extLst>
              <a:ext uri="{FF2B5EF4-FFF2-40B4-BE49-F238E27FC236}">
                <a16:creationId xmlns:a16="http://schemas.microsoft.com/office/drawing/2014/main" id="{85C4ECCB-D88B-C475-529A-05C328DEABBA}"/>
              </a:ext>
            </a:extLst>
          </p:cNvPr>
          <p:cNvSpPr/>
          <p:nvPr/>
        </p:nvSpPr>
        <p:spPr>
          <a:xfrm>
            <a:off x="844100" y="667333"/>
            <a:ext cx="10503600" cy="5523600"/>
          </a:xfrm>
          <a:prstGeom prst="rect">
            <a:avLst/>
          </a:prstGeom>
          <a:noFill/>
          <a:ln w="9525" cap="flat"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cxnSp>
        <p:nvCxnSpPr>
          <p:cNvPr id="15" name="Google Shape;427;p63">
            <a:extLst>
              <a:ext uri="{FF2B5EF4-FFF2-40B4-BE49-F238E27FC236}">
                <a16:creationId xmlns:a16="http://schemas.microsoft.com/office/drawing/2014/main" id="{F7010BD9-9FFB-49CE-482B-5B5437A916A2}"/>
              </a:ext>
            </a:extLst>
          </p:cNvPr>
          <p:cNvCxnSpPr>
            <a:cxnSpLocks/>
          </p:cNvCxnSpPr>
          <p:nvPr/>
        </p:nvCxnSpPr>
        <p:spPr>
          <a:xfrm>
            <a:off x="5420000" y="4120088"/>
            <a:ext cx="1352000" cy="0"/>
          </a:xfrm>
          <a:prstGeom prst="straightConnector1">
            <a:avLst/>
          </a:prstGeom>
          <a:noFill/>
          <a:ln w="9525" cap="flat" cmpd="sng">
            <a:solidFill>
              <a:schemeClr val="accent2"/>
            </a:solidFill>
            <a:prstDash val="solid"/>
            <a:round/>
            <a:headEnd type="none" w="med" len="med"/>
            <a:tailEnd type="none" w="med" len="med"/>
          </a:ln>
        </p:spPr>
      </p:cxnSp>
      <p:sp>
        <p:nvSpPr>
          <p:cNvPr id="19" name="Text Placeholder 18">
            <a:extLst>
              <a:ext uri="{FF2B5EF4-FFF2-40B4-BE49-F238E27FC236}">
                <a16:creationId xmlns:a16="http://schemas.microsoft.com/office/drawing/2014/main" id="{D9EBBE0E-D8C6-6B4E-1AD3-B1181A2D4DF2}"/>
              </a:ext>
            </a:extLst>
          </p:cNvPr>
          <p:cNvSpPr>
            <a:spLocks noGrp="1"/>
          </p:cNvSpPr>
          <p:nvPr>
            <p:ph type="body" sz="quarter" idx="10" hasCustomPrompt="1"/>
          </p:nvPr>
        </p:nvSpPr>
        <p:spPr>
          <a:xfrm>
            <a:off x="3010149" y="1990439"/>
            <a:ext cx="6171501" cy="1405968"/>
          </a:xfrm>
          <a:prstGeom prst="rect">
            <a:avLst/>
          </a:prstGeom>
        </p:spPr>
        <p:txBody>
          <a:bodyPr/>
          <a:lstStyle>
            <a:lvl1pPr marL="0" indent="0" algn="ctr">
              <a:buNone/>
              <a:defRPr sz="6000">
                <a:solidFill>
                  <a:schemeClr val="accent1"/>
                </a:solidFill>
                <a:latin typeface="Cormorant Garamond Medium" pitchFamily="2" charset="0"/>
                <a:ea typeface="Cormorant Garamond Medium" pitchFamily="2" charset="0"/>
              </a:defRPr>
            </a:lvl1pPr>
          </a:lstStyle>
          <a:p>
            <a:pPr lvl="0"/>
            <a:r>
              <a:rPr lang="en-US" dirty="0"/>
              <a:t>cs50 section x</a:t>
            </a:r>
          </a:p>
        </p:txBody>
      </p:sp>
      <p:sp>
        <p:nvSpPr>
          <p:cNvPr id="23" name="Text Placeholder 22">
            <a:extLst>
              <a:ext uri="{FF2B5EF4-FFF2-40B4-BE49-F238E27FC236}">
                <a16:creationId xmlns:a16="http://schemas.microsoft.com/office/drawing/2014/main" id="{C29D6836-2525-6C34-4D9C-6D63162125AE}"/>
              </a:ext>
            </a:extLst>
          </p:cNvPr>
          <p:cNvSpPr>
            <a:spLocks noGrp="1"/>
          </p:cNvSpPr>
          <p:nvPr>
            <p:ph type="body" sz="quarter" idx="12" hasCustomPrompt="1"/>
          </p:nvPr>
        </p:nvSpPr>
        <p:spPr>
          <a:xfrm>
            <a:off x="3501287" y="4377080"/>
            <a:ext cx="5535224" cy="577851"/>
          </a:xfrm>
          <a:prstGeom prst="rect">
            <a:avLst/>
          </a:prstGeom>
        </p:spPr>
        <p:txBody>
          <a:bodyPr/>
          <a:lstStyle>
            <a:lvl1pPr marL="0" indent="0" algn="ctr">
              <a:buNone/>
              <a:defRPr>
                <a:latin typeface="Catamaran" panose="020B0604020202020204" charset="0"/>
                <a:cs typeface="Catamaran" panose="020B0604020202020204" charset="0"/>
              </a:defRPr>
            </a:lvl1pPr>
          </a:lstStyle>
          <a:p>
            <a:pPr lvl="0"/>
            <a:r>
              <a:rPr lang="en-US" dirty="0"/>
              <a:t>Andrew Holmes, Fall 2023</a:t>
            </a:r>
          </a:p>
        </p:txBody>
      </p:sp>
      <p:sp>
        <p:nvSpPr>
          <p:cNvPr id="26" name="Text Placeholder 25">
            <a:extLst>
              <a:ext uri="{FF2B5EF4-FFF2-40B4-BE49-F238E27FC236}">
                <a16:creationId xmlns:a16="http://schemas.microsoft.com/office/drawing/2014/main" id="{FFC5037E-50C0-0952-12FB-8331E0512B55}"/>
              </a:ext>
            </a:extLst>
          </p:cNvPr>
          <p:cNvSpPr>
            <a:spLocks noGrp="1"/>
          </p:cNvSpPr>
          <p:nvPr>
            <p:ph type="body" sz="quarter" idx="13" hasCustomPrompt="1"/>
          </p:nvPr>
        </p:nvSpPr>
        <p:spPr>
          <a:xfrm>
            <a:off x="3348661" y="2927290"/>
            <a:ext cx="5503333" cy="1032337"/>
          </a:xfrm>
        </p:spPr>
        <p:txBody>
          <a:bodyPr/>
          <a:lstStyle>
            <a:lvl1pPr marL="186262" indent="0" algn="ctr">
              <a:buNone/>
              <a:defRPr sz="6270">
                <a:latin typeface="Cormorant Garamond Medium" pitchFamily="2" charset="0"/>
                <a:ea typeface="Cormorant Garamond Medium" pitchFamily="2" charset="0"/>
              </a:defRPr>
            </a:lvl1pPr>
          </a:lstStyle>
          <a:p>
            <a:pPr lvl="0"/>
            <a:r>
              <a:rPr lang="en-US" dirty="0"/>
              <a:t>The Topic</a:t>
            </a:r>
          </a:p>
        </p:txBody>
      </p:sp>
    </p:spTree>
    <p:extLst>
      <p:ext uri="{BB962C8B-B14F-4D97-AF65-F5344CB8AC3E}">
        <p14:creationId xmlns:p14="http://schemas.microsoft.com/office/powerpoint/2010/main" val="5696060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ackground 3">
  <p:cSld name="Background 3">
    <p:bg>
      <p:bgPr>
        <a:blipFill>
          <a:blip r:embed="rId2">
            <a:alphaModFix/>
          </a:blip>
          <a:stretch>
            <a:fillRect/>
          </a:stretch>
        </a:blipFill>
        <a:effectLst/>
      </p:bgPr>
    </p:bg>
    <p:spTree>
      <p:nvGrpSpPr>
        <p:cNvPr id="1" name="Shape 409"/>
        <p:cNvGrpSpPr/>
        <p:nvPr/>
      </p:nvGrpSpPr>
      <p:grpSpPr>
        <a:xfrm>
          <a:off x="0" y="0"/>
          <a:ext cx="0" cy="0"/>
          <a:chOff x="0" y="0"/>
          <a:chExt cx="0" cy="0"/>
        </a:xfrm>
      </p:grpSpPr>
      <p:sp>
        <p:nvSpPr>
          <p:cNvPr id="410" name="Google Shape;410;p57"/>
          <p:cNvSpPr/>
          <p:nvPr/>
        </p:nvSpPr>
        <p:spPr>
          <a:xfrm>
            <a:off x="2978700" y="532867"/>
            <a:ext cx="6234400" cy="5792400"/>
          </a:xfrm>
          <a:prstGeom prst="rect">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11" name="Google Shape;411;p57"/>
          <p:cNvSpPr/>
          <p:nvPr/>
        </p:nvSpPr>
        <p:spPr>
          <a:xfrm>
            <a:off x="3127800" y="667333"/>
            <a:ext cx="5936800" cy="5523600"/>
          </a:xfrm>
          <a:prstGeom prst="rect">
            <a:avLst/>
          </a:prstGeom>
          <a:noFill/>
          <a:ln w="9525" cap="flat"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69035451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lank slide" type="blank">
  <p:cSld name="Blank slide">
    <p:spTree>
      <p:nvGrpSpPr>
        <p:cNvPr id="1" name="Shape 421"/>
        <p:cNvGrpSpPr/>
        <p:nvPr/>
      </p:nvGrpSpPr>
      <p:grpSpPr>
        <a:xfrm>
          <a:off x="0" y="0"/>
          <a:ext cx="0" cy="0"/>
          <a:chOff x="0" y="0"/>
          <a:chExt cx="0" cy="0"/>
        </a:xfrm>
      </p:grpSpPr>
    </p:spTree>
    <p:extLst>
      <p:ext uri="{BB962C8B-B14F-4D97-AF65-F5344CB8AC3E}">
        <p14:creationId xmlns:p14="http://schemas.microsoft.com/office/powerpoint/2010/main" val="423304693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1A4615-AC1A-3298-B9A9-0B9AD17DF4B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5F013A0-19B6-DC34-B9DA-D2974BA32A9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D0D06EE-294B-366B-6404-ECC740055E88}"/>
              </a:ext>
            </a:extLst>
          </p:cNvPr>
          <p:cNvSpPr>
            <a:spLocks noGrp="1"/>
          </p:cNvSpPr>
          <p:nvPr>
            <p:ph type="dt" sz="half" idx="10"/>
          </p:nvPr>
        </p:nvSpPr>
        <p:spPr/>
        <p:txBody>
          <a:bodyPr/>
          <a:lstStyle/>
          <a:p>
            <a:fld id="{EAF3A5F9-D1CA-4C7F-B32D-A303CA3DC297}" type="datetimeFigureOut">
              <a:rPr lang="en-US" smtClean="0"/>
              <a:t>9/26/2023</a:t>
            </a:fld>
            <a:endParaRPr lang="en-US"/>
          </a:p>
        </p:txBody>
      </p:sp>
      <p:sp>
        <p:nvSpPr>
          <p:cNvPr id="5" name="Footer Placeholder 4">
            <a:extLst>
              <a:ext uri="{FF2B5EF4-FFF2-40B4-BE49-F238E27FC236}">
                <a16:creationId xmlns:a16="http://schemas.microsoft.com/office/drawing/2014/main" id="{23955E35-8BA4-B6B8-849C-698C6F198CE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B38DF59-5D49-AE03-CC54-9977926D3DAC}"/>
              </a:ext>
            </a:extLst>
          </p:cNvPr>
          <p:cNvSpPr>
            <a:spLocks noGrp="1"/>
          </p:cNvSpPr>
          <p:nvPr>
            <p:ph type="sldNum" sz="quarter" idx="12"/>
          </p:nvPr>
        </p:nvSpPr>
        <p:spPr/>
        <p:txBody>
          <a:bodyPr/>
          <a:lstStyle/>
          <a:p>
            <a:fld id="{B4DA98DD-E345-4408-9AEA-43E220548A33}" type="slidenum">
              <a:rPr lang="en-US" smtClean="0"/>
              <a:t>‹#›</a:t>
            </a:fld>
            <a:endParaRPr lang="en-US"/>
          </a:p>
        </p:txBody>
      </p:sp>
    </p:spTree>
    <p:extLst>
      <p:ext uri="{BB962C8B-B14F-4D97-AF65-F5344CB8AC3E}">
        <p14:creationId xmlns:p14="http://schemas.microsoft.com/office/powerpoint/2010/main" val="206283066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lank slide" type="blank" preserve="1">
  <p:cSld name="Blank slide">
    <p:spTree>
      <p:nvGrpSpPr>
        <p:cNvPr id="1" name="Shape 415"/>
        <p:cNvGrpSpPr/>
        <p:nvPr/>
      </p:nvGrpSpPr>
      <p:grpSpPr>
        <a:xfrm>
          <a:off x="0" y="0"/>
          <a:ext cx="0" cy="0"/>
          <a:chOff x="0" y="0"/>
          <a:chExt cx="0" cy="0"/>
        </a:xfrm>
      </p:grpSpPr>
    </p:spTree>
    <p:extLst>
      <p:ext uri="{BB962C8B-B14F-4D97-AF65-F5344CB8AC3E}">
        <p14:creationId xmlns:p14="http://schemas.microsoft.com/office/powerpoint/2010/main" val="231407420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only" preserve="1">
  <p:cSld name="Title only">
    <p:spTree>
      <p:nvGrpSpPr>
        <p:cNvPr id="1" name="Shape 416"/>
        <p:cNvGrpSpPr/>
        <p:nvPr/>
      </p:nvGrpSpPr>
      <p:grpSpPr>
        <a:xfrm>
          <a:off x="0" y="0"/>
          <a:ext cx="0" cy="0"/>
          <a:chOff x="0" y="0"/>
          <a:chExt cx="0" cy="0"/>
        </a:xfrm>
      </p:grpSpPr>
      <p:sp>
        <p:nvSpPr>
          <p:cNvPr id="417" name="Google Shape;417;p60"/>
          <p:cNvSpPr txBox="1">
            <a:spLocks noGrp="1"/>
          </p:cNvSpPr>
          <p:nvPr>
            <p:ph type="title"/>
          </p:nvPr>
        </p:nvSpPr>
        <p:spPr>
          <a:xfrm>
            <a:off x="1397800" y="431800"/>
            <a:ext cx="9396400" cy="6432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r>
              <a:rPr lang="en-US"/>
              <a:t>Click to edit Master title style</a:t>
            </a:r>
            <a:endParaRPr/>
          </a:p>
        </p:txBody>
      </p:sp>
    </p:spTree>
    <p:extLst>
      <p:ext uri="{BB962C8B-B14F-4D97-AF65-F5344CB8AC3E}">
        <p14:creationId xmlns:p14="http://schemas.microsoft.com/office/powerpoint/2010/main" val="668865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bg>
      <p:bgPr>
        <a:blipFill>
          <a:blip r:embed="rId2">
            <a:alphaModFix/>
          </a:blip>
          <a:stretch>
            <a:fillRect/>
          </a:stretch>
        </a:blipFill>
        <a:effectLst/>
      </p:bgPr>
    </p:bg>
    <p:spTree>
      <p:nvGrpSpPr>
        <p:cNvPr id="1" name="Shape 13"/>
        <p:cNvGrpSpPr/>
        <p:nvPr/>
      </p:nvGrpSpPr>
      <p:grpSpPr>
        <a:xfrm>
          <a:off x="0" y="0"/>
          <a:ext cx="0" cy="0"/>
          <a:chOff x="0" y="0"/>
          <a:chExt cx="0" cy="0"/>
        </a:xfrm>
      </p:grpSpPr>
      <p:sp>
        <p:nvSpPr>
          <p:cNvPr id="14" name="Google Shape;14;p3"/>
          <p:cNvSpPr/>
          <p:nvPr/>
        </p:nvSpPr>
        <p:spPr>
          <a:xfrm>
            <a:off x="1521200" y="984267"/>
            <a:ext cx="9149600" cy="4889600"/>
          </a:xfrm>
          <a:prstGeom prst="rect">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5" name="Google Shape;15;p3"/>
          <p:cNvSpPr/>
          <p:nvPr/>
        </p:nvSpPr>
        <p:spPr>
          <a:xfrm>
            <a:off x="1662649" y="1097776"/>
            <a:ext cx="8866400" cy="4662800"/>
          </a:xfrm>
          <a:prstGeom prst="rect">
            <a:avLst/>
          </a:prstGeom>
          <a:noFill/>
          <a:ln w="9525" cap="flat"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6" name="Google Shape;16;p3"/>
          <p:cNvSpPr txBox="1">
            <a:spLocks noGrp="1"/>
          </p:cNvSpPr>
          <p:nvPr>
            <p:ph type="title"/>
          </p:nvPr>
        </p:nvSpPr>
        <p:spPr>
          <a:xfrm>
            <a:off x="2717600" y="3269900"/>
            <a:ext cx="6756800" cy="11224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6667">
                <a:latin typeface="Cormorant Garamond Medium" pitchFamily="2" charset="0"/>
                <a:ea typeface="Cormorant Garamond Medium" pitchFamily="2" charset="0"/>
              </a:defRPr>
            </a:lvl1pPr>
            <a:lvl2pPr lvl="1" algn="ctr">
              <a:spcBef>
                <a:spcPts val="0"/>
              </a:spcBef>
              <a:spcAft>
                <a:spcPts val="0"/>
              </a:spcAft>
              <a:buSzPts val="3600"/>
              <a:buNone/>
              <a:defRPr sz="4800"/>
            </a:lvl2pPr>
            <a:lvl3pPr lvl="2" algn="ctr">
              <a:spcBef>
                <a:spcPts val="0"/>
              </a:spcBef>
              <a:spcAft>
                <a:spcPts val="0"/>
              </a:spcAft>
              <a:buSzPts val="3600"/>
              <a:buNone/>
              <a:defRPr sz="4800"/>
            </a:lvl3pPr>
            <a:lvl4pPr lvl="3" algn="ctr">
              <a:spcBef>
                <a:spcPts val="0"/>
              </a:spcBef>
              <a:spcAft>
                <a:spcPts val="0"/>
              </a:spcAft>
              <a:buSzPts val="3600"/>
              <a:buNone/>
              <a:defRPr sz="4800"/>
            </a:lvl4pPr>
            <a:lvl5pPr lvl="4" algn="ctr">
              <a:spcBef>
                <a:spcPts val="0"/>
              </a:spcBef>
              <a:spcAft>
                <a:spcPts val="0"/>
              </a:spcAft>
              <a:buSzPts val="3600"/>
              <a:buNone/>
              <a:defRPr sz="4800"/>
            </a:lvl5pPr>
            <a:lvl6pPr lvl="5" algn="ctr">
              <a:spcBef>
                <a:spcPts val="0"/>
              </a:spcBef>
              <a:spcAft>
                <a:spcPts val="0"/>
              </a:spcAft>
              <a:buSzPts val="3600"/>
              <a:buNone/>
              <a:defRPr sz="4800"/>
            </a:lvl6pPr>
            <a:lvl7pPr lvl="6" algn="ctr">
              <a:spcBef>
                <a:spcPts val="0"/>
              </a:spcBef>
              <a:spcAft>
                <a:spcPts val="0"/>
              </a:spcAft>
              <a:buSzPts val="3600"/>
              <a:buNone/>
              <a:defRPr sz="4800"/>
            </a:lvl7pPr>
            <a:lvl8pPr lvl="7" algn="ctr">
              <a:spcBef>
                <a:spcPts val="0"/>
              </a:spcBef>
              <a:spcAft>
                <a:spcPts val="0"/>
              </a:spcAft>
              <a:buSzPts val="3600"/>
              <a:buNone/>
              <a:defRPr sz="4800"/>
            </a:lvl8pPr>
            <a:lvl9pPr lvl="8" algn="ctr">
              <a:spcBef>
                <a:spcPts val="0"/>
              </a:spcBef>
              <a:spcAft>
                <a:spcPts val="0"/>
              </a:spcAft>
              <a:buSzPts val="3600"/>
              <a:buNone/>
              <a:defRPr sz="4800"/>
            </a:lvl9pPr>
          </a:lstStyle>
          <a:p>
            <a:r>
              <a:rPr lang="en-US"/>
              <a:t>Click to edit Master title style</a:t>
            </a:r>
            <a:endParaRPr dirty="0"/>
          </a:p>
        </p:txBody>
      </p:sp>
      <p:sp>
        <p:nvSpPr>
          <p:cNvPr id="17" name="Google Shape;17;p3"/>
          <p:cNvSpPr txBox="1">
            <a:spLocks noGrp="1"/>
          </p:cNvSpPr>
          <p:nvPr>
            <p:ph type="title" idx="2" hasCustomPrompt="1"/>
          </p:nvPr>
        </p:nvSpPr>
        <p:spPr>
          <a:xfrm>
            <a:off x="5422867" y="1765104"/>
            <a:ext cx="1346400" cy="1122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000">
                <a:solidFill>
                  <a:schemeClr val="accent1"/>
                </a:solidFill>
                <a:latin typeface="Cormorant Garamond Medium" pitchFamily="2" charset="0"/>
                <a:ea typeface="Cormorant Garamond Medium" pitchFamily="2" charset="0"/>
              </a:defRPr>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rPr lang="en-US" dirty="0"/>
              <a:t>xx</a:t>
            </a:r>
            <a:endParaRPr dirty="0"/>
          </a:p>
        </p:txBody>
      </p:sp>
      <p:sp>
        <p:nvSpPr>
          <p:cNvPr id="18" name="Google Shape;18;p3"/>
          <p:cNvSpPr txBox="1">
            <a:spLocks noGrp="1"/>
          </p:cNvSpPr>
          <p:nvPr>
            <p:ph type="subTitle" idx="1"/>
          </p:nvPr>
        </p:nvSpPr>
        <p:spPr>
          <a:xfrm>
            <a:off x="2717600" y="4273533"/>
            <a:ext cx="6756800" cy="951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dk1"/>
                </a:solidFill>
              </a:defRPr>
            </a:lvl1pPr>
            <a:lvl2pPr lvl="1" algn="ctr" rtl="0">
              <a:lnSpc>
                <a:spcPct val="100000"/>
              </a:lnSpc>
              <a:spcBef>
                <a:spcPts val="2133"/>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r>
              <a:rPr lang="en-US"/>
              <a:t>Click to edit Master subtitle style</a:t>
            </a:r>
            <a:endParaRPr dirty="0"/>
          </a:p>
        </p:txBody>
      </p:sp>
      <p:sp>
        <p:nvSpPr>
          <p:cNvPr id="2" name="Rectangle 1">
            <a:extLst>
              <a:ext uri="{FF2B5EF4-FFF2-40B4-BE49-F238E27FC236}">
                <a16:creationId xmlns:a16="http://schemas.microsoft.com/office/drawing/2014/main" id="{2239388B-7ED2-0E74-8541-F36AD9AC735D}"/>
              </a:ext>
            </a:extLst>
          </p:cNvPr>
          <p:cNvSpPr/>
          <p:nvPr/>
        </p:nvSpPr>
        <p:spPr>
          <a:xfrm>
            <a:off x="5422867" y="1765104"/>
            <a:ext cx="1346400" cy="1122400"/>
          </a:xfrm>
          <a:prstGeom prst="rect">
            <a:avLst/>
          </a:prstGeom>
          <a:noFill/>
          <a:ln w="12700">
            <a:solidFill>
              <a:srgbClr val="759FD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29105276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1">
  <p:cSld name="Section header 1">
    <p:bg>
      <p:bgPr>
        <a:blipFill>
          <a:blip r:embed="rId2">
            <a:alphaModFix/>
          </a:blip>
          <a:stretch>
            <a:fillRect/>
          </a:stretch>
        </a:blipFill>
        <a:effectLst/>
      </p:bgPr>
    </p:bg>
    <p:spTree>
      <p:nvGrpSpPr>
        <p:cNvPr id="1" name="Shape 320"/>
        <p:cNvGrpSpPr/>
        <p:nvPr/>
      </p:nvGrpSpPr>
      <p:grpSpPr>
        <a:xfrm>
          <a:off x="0" y="0"/>
          <a:ext cx="0" cy="0"/>
          <a:chOff x="0" y="0"/>
          <a:chExt cx="0" cy="0"/>
        </a:xfrm>
      </p:grpSpPr>
      <p:pic>
        <p:nvPicPr>
          <p:cNvPr id="321" name="Google Shape;321;p41"/>
          <p:cNvPicPr preferRelativeResize="0"/>
          <p:nvPr/>
        </p:nvPicPr>
        <p:blipFill rotWithShape="1">
          <a:blip r:embed="rId3">
            <a:alphaModFix amt="50000"/>
          </a:blip>
          <a:srcRect/>
          <a:stretch/>
        </p:blipFill>
        <p:spPr>
          <a:xfrm>
            <a:off x="0" y="0"/>
            <a:ext cx="12192000" cy="6858000"/>
          </a:xfrm>
          <a:prstGeom prst="rect">
            <a:avLst/>
          </a:prstGeom>
          <a:noFill/>
          <a:ln>
            <a:noFill/>
          </a:ln>
        </p:spPr>
      </p:pic>
      <p:sp>
        <p:nvSpPr>
          <p:cNvPr id="322" name="Google Shape;322;p41"/>
          <p:cNvSpPr/>
          <p:nvPr/>
        </p:nvSpPr>
        <p:spPr>
          <a:xfrm>
            <a:off x="1521200" y="984267"/>
            <a:ext cx="9149600" cy="4889600"/>
          </a:xfrm>
          <a:prstGeom prst="rect">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23" name="Google Shape;323;p41"/>
          <p:cNvSpPr/>
          <p:nvPr/>
        </p:nvSpPr>
        <p:spPr>
          <a:xfrm>
            <a:off x="1662649" y="1097776"/>
            <a:ext cx="8866400" cy="4662800"/>
          </a:xfrm>
          <a:prstGeom prst="rect">
            <a:avLst/>
          </a:prstGeom>
          <a:noFill/>
          <a:ln w="9525" cap="flat"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24" name="Google Shape;324;p41"/>
          <p:cNvSpPr txBox="1">
            <a:spLocks noGrp="1"/>
          </p:cNvSpPr>
          <p:nvPr>
            <p:ph type="title"/>
          </p:nvPr>
        </p:nvSpPr>
        <p:spPr>
          <a:xfrm>
            <a:off x="2390067" y="3288333"/>
            <a:ext cx="4447600" cy="11224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None/>
              <a:defRPr sz="6000">
                <a:latin typeface="Cormorant Garamond Medium" pitchFamily="2" charset="0"/>
                <a:ea typeface="Cormorant Garamond Medium" pitchFamily="2" charset="0"/>
              </a:defRPr>
            </a:lvl1pPr>
            <a:lvl2pPr lvl="1" algn="ctr" rtl="0">
              <a:spcBef>
                <a:spcPts val="0"/>
              </a:spcBef>
              <a:spcAft>
                <a:spcPts val="0"/>
              </a:spcAft>
              <a:buSzPts val="3600"/>
              <a:buNone/>
              <a:defRPr sz="4800"/>
            </a:lvl2pPr>
            <a:lvl3pPr lvl="2" algn="ctr" rtl="0">
              <a:spcBef>
                <a:spcPts val="0"/>
              </a:spcBef>
              <a:spcAft>
                <a:spcPts val="0"/>
              </a:spcAft>
              <a:buSzPts val="3600"/>
              <a:buNone/>
              <a:defRPr sz="4800"/>
            </a:lvl3pPr>
            <a:lvl4pPr lvl="3" algn="ctr" rtl="0">
              <a:spcBef>
                <a:spcPts val="0"/>
              </a:spcBef>
              <a:spcAft>
                <a:spcPts val="0"/>
              </a:spcAft>
              <a:buSzPts val="3600"/>
              <a:buNone/>
              <a:defRPr sz="4800"/>
            </a:lvl4pPr>
            <a:lvl5pPr lvl="4" algn="ctr" rtl="0">
              <a:spcBef>
                <a:spcPts val="0"/>
              </a:spcBef>
              <a:spcAft>
                <a:spcPts val="0"/>
              </a:spcAft>
              <a:buSzPts val="3600"/>
              <a:buNone/>
              <a:defRPr sz="4800"/>
            </a:lvl5pPr>
            <a:lvl6pPr lvl="5" algn="ctr" rtl="0">
              <a:spcBef>
                <a:spcPts val="0"/>
              </a:spcBef>
              <a:spcAft>
                <a:spcPts val="0"/>
              </a:spcAft>
              <a:buSzPts val="3600"/>
              <a:buNone/>
              <a:defRPr sz="4800"/>
            </a:lvl6pPr>
            <a:lvl7pPr lvl="6" algn="ctr" rtl="0">
              <a:spcBef>
                <a:spcPts val="0"/>
              </a:spcBef>
              <a:spcAft>
                <a:spcPts val="0"/>
              </a:spcAft>
              <a:buSzPts val="3600"/>
              <a:buNone/>
              <a:defRPr sz="4800"/>
            </a:lvl7pPr>
            <a:lvl8pPr lvl="7" algn="ctr" rtl="0">
              <a:spcBef>
                <a:spcPts val="0"/>
              </a:spcBef>
              <a:spcAft>
                <a:spcPts val="0"/>
              </a:spcAft>
              <a:buSzPts val="3600"/>
              <a:buNone/>
              <a:defRPr sz="4800"/>
            </a:lvl8pPr>
            <a:lvl9pPr lvl="8" algn="ctr" rtl="0">
              <a:spcBef>
                <a:spcPts val="0"/>
              </a:spcBef>
              <a:spcAft>
                <a:spcPts val="0"/>
              </a:spcAft>
              <a:buSzPts val="3600"/>
              <a:buNone/>
              <a:defRPr sz="4800"/>
            </a:lvl9pPr>
          </a:lstStyle>
          <a:p>
            <a:r>
              <a:rPr lang="en-US"/>
              <a:t>Click to edit Master title style</a:t>
            </a:r>
            <a:endParaRPr dirty="0"/>
          </a:p>
        </p:txBody>
      </p:sp>
      <p:sp>
        <p:nvSpPr>
          <p:cNvPr id="325" name="Google Shape;325;p41"/>
          <p:cNvSpPr txBox="1">
            <a:spLocks noGrp="1"/>
          </p:cNvSpPr>
          <p:nvPr>
            <p:ph type="title" idx="2" hasCustomPrompt="1"/>
          </p:nvPr>
        </p:nvSpPr>
        <p:spPr>
          <a:xfrm>
            <a:off x="2390067" y="1836933"/>
            <a:ext cx="1464400" cy="1464400"/>
          </a:xfrm>
          <a:prstGeom prst="rect">
            <a:avLst/>
          </a:prstGeom>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6000"/>
              <a:buNone/>
              <a:defRPr sz="6000">
                <a:solidFill>
                  <a:schemeClr val="accent1"/>
                </a:solidFill>
                <a:latin typeface="Cormorant Garamond Medium" pitchFamily="2" charset="0"/>
                <a:ea typeface="Cormorant Garamond Medium" pitchFamily="2" charset="0"/>
              </a:defRPr>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rPr dirty="0"/>
              <a:t>xx%</a:t>
            </a:r>
          </a:p>
        </p:txBody>
      </p:sp>
      <p:sp>
        <p:nvSpPr>
          <p:cNvPr id="326" name="Google Shape;326;p41"/>
          <p:cNvSpPr txBox="1">
            <a:spLocks noGrp="1"/>
          </p:cNvSpPr>
          <p:nvPr>
            <p:ph type="subTitle" idx="1"/>
          </p:nvPr>
        </p:nvSpPr>
        <p:spPr>
          <a:xfrm>
            <a:off x="2390067" y="4486467"/>
            <a:ext cx="4447600" cy="547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solidFill>
                  <a:schemeClr val="dk1"/>
                </a:solidFill>
              </a:defRPr>
            </a:lvl1pPr>
            <a:lvl2pPr lvl="1" algn="ctr" rtl="0">
              <a:lnSpc>
                <a:spcPct val="100000"/>
              </a:lnSpc>
              <a:spcBef>
                <a:spcPts val="2133"/>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r>
              <a:rPr lang="en-US"/>
              <a:t>Click to edit Master subtitle style</a:t>
            </a:r>
            <a:endParaRPr dirty="0"/>
          </a:p>
        </p:txBody>
      </p:sp>
    </p:spTree>
    <p:extLst>
      <p:ext uri="{BB962C8B-B14F-4D97-AF65-F5344CB8AC3E}">
        <p14:creationId xmlns:p14="http://schemas.microsoft.com/office/powerpoint/2010/main" val="21223756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3">
  <p:cSld name="Section header 3">
    <p:spTree>
      <p:nvGrpSpPr>
        <p:cNvPr id="1" name="Shape 334"/>
        <p:cNvGrpSpPr/>
        <p:nvPr/>
      </p:nvGrpSpPr>
      <p:grpSpPr>
        <a:xfrm>
          <a:off x="0" y="0"/>
          <a:ext cx="0" cy="0"/>
          <a:chOff x="0" y="0"/>
          <a:chExt cx="0" cy="0"/>
        </a:xfrm>
      </p:grpSpPr>
      <p:pic>
        <p:nvPicPr>
          <p:cNvPr id="335" name="Google Shape;335;p43"/>
          <p:cNvPicPr preferRelativeResize="0"/>
          <p:nvPr/>
        </p:nvPicPr>
        <p:blipFill rotWithShape="1">
          <a:blip r:embed="rId2">
            <a:alphaModFix amt="50000"/>
          </a:blip>
          <a:srcRect/>
          <a:stretch/>
        </p:blipFill>
        <p:spPr>
          <a:xfrm>
            <a:off x="0" y="0"/>
            <a:ext cx="12192000" cy="6858000"/>
          </a:xfrm>
          <a:prstGeom prst="rect">
            <a:avLst/>
          </a:prstGeom>
          <a:noFill/>
          <a:ln>
            <a:noFill/>
          </a:ln>
        </p:spPr>
      </p:pic>
      <p:sp>
        <p:nvSpPr>
          <p:cNvPr id="336" name="Google Shape;336;p43"/>
          <p:cNvSpPr/>
          <p:nvPr/>
        </p:nvSpPr>
        <p:spPr>
          <a:xfrm>
            <a:off x="1521200" y="984267"/>
            <a:ext cx="9149600" cy="4889600"/>
          </a:xfrm>
          <a:prstGeom prst="rect">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37" name="Google Shape;337;p43"/>
          <p:cNvSpPr/>
          <p:nvPr/>
        </p:nvSpPr>
        <p:spPr>
          <a:xfrm>
            <a:off x="1662649" y="1097776"/>
            <a:ext cx="8866400" cy="4662800"/>
          </a:xfrm>
          <a:prstGeom prst="rect">
            <a:avLst/>
          </a:prstGeom>
          <a:noFill/>
          <a:ln w="9525" cap="flat"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38" name="Google Shape;338;p43"/>
          <p:cNvSpPr txBox="1">
            <a:spLocks noGrp="1"/>
          </p:cNvSpPr>
          <p:nvPr>
            <p:ph type="title"/>
          </p:nvPr>
        </p:nvSpPr>
        <p:spPr>
          <a:xfrm>
            <a:off x="4481600" y="2609600"/>
            <a:ext cx="4693200" cy="11224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sz="6000">
                <a:latin typeface="Cormorant Garamond Medium" pitchFamily="2" charset="0"/>
                <a:ea typeface="Cormorant Garamond Medium" pitchFamily="2" charset="0"/>
              </a:defRPr>
            </a:lvl1pPr>
            <a:lvl2pPr lvl="1" algn="ctr" rtl="0">
              <a:spcBef>
                <a:spcPts val="0"/>
              </a:spcBef>
              <a:spcAft>
                <a:spcPts val="0"/>
              </a:spcAft>
              <a:buSzPts val="3600"/>
              <a:buNone/>
              <a:defRPr sz="4800"/>
            </a:lvl2pPr>
            <a:lvl3pPr lvl="2" algn="ctr" rtl="0">
              <a:spcBef>
                <a:spcPts val="0"/>
              </a:spcBef>
              <a:spcAft>
                <a:spcPts val="0"/>
              </a:spcAft>
              <a:buSzPts val="3600"/>
              <a:buNone/>
              <a:defRPr sz="4800"/>
            </a:lvl3pPr>
            <a:lvl4pPr lvl="3" algn="ctr" rtl="0">
              <a:spcBef>
                <a:spcPts val="0"/>
              </a:spcBef>
              <a:spcAft>
                <a:spcPts val="0"/>
              </a:spcAft>
              <a:buSzPts val="3600"/>
              <a:buNone/>
              <a:defRPr sz="4800"/>
            </a:lvl4pPr>
            <a:lvl5pPr lvl="4" algn="ctr" rtl="0">
              <a:spcBef>
                <a:spcPts val="0"/>
              </a:spcBef>
              <a:spcAft>
                <a:spcPts val="0"/>
              </a:spcAft>
              <a:buSzPts val="3600"/>
              <a:buNone/>
              <a:defRPr sz="4800"/>
            </a:lvl5pPr>
            <a:lvl6pPr lvl="5" algn="ctr" rtl="0">
              <a:spcBef>
                <a:spcPts val="0"/>
              </a:spcBef>
              <a:spcAft>
                <a:spcPts val="0"/>
              </a:spcAft>
              <a:buSzPts val="3600"/>
              <a:buNone/>
              <a:defRPr sz="4800"/>
            </a:lvl6pPr>
            <a:lvl7pPr lvl="6" algn="ctr" rtl="0">
              <a:spcBef>
                <a:spcPts val="0"/>
              </a:spcBef>
              <a:spcAft>
                <a:spcPts val="0"/>
              </a:spcAft>
              <a:buSzPts val="3600"/>
              <a:buNone/>
              <a:defRPr sz="4800"/>
            </a:lvl7pPr>
            <a:lvl8pPr lvl="7" algn="ctr" rtl="0">
              <a:spcBef>
                <a:spcPts val="0"/>
              </a:spcBef>
              <a:spcAft>
                <a:spcPts val="0"/>
              </a:spcAft>
              <a:buSzPts val="3600"/>
              <a:buNone/>
              <a:defRPr sz="4800"/>
            </a:lvl8pPr>
            <a:lvl9pPr lvl="8" algn="ctr" rtl="0">
              <a:spcBef>
                <a:spcPts val="0"/>
              </a:spcBef>
              <a:spcAft>
                <a:spcPts val="0"/>
              </a:spcAft>
              <a:buSzPts val="3600"/>
              <a:buNone/>
              <a:defRPr sz="4800"/>
            </a:lvl9pPr>
          </a:lstStyle>
          <a:p>
            <a:r>
              <a:rPr lang="en-US"/>
              <a:t>Click to edit Master title style</a:t>
            </a:r>
            <a:endParaRPr dirty="0"/>
          </a:p>
        </p:txBody>
      </p:sp>
      <p:sp>
        <p:nvSpPr>
          <p:cNvPr id="339" name="Google Shape;339;p43"/>
          <p:cNvSpPr txBox="1">
            <a:spLocks noGrp="1"/>
          </p:cNvSpPr>
          <p:nvPr>
            <p:ph type="title" idx="2" hasCustomPrompt="1"/>
          </p:nvPr>
        </p:nvSpPr>
        <p:spPr>
          <a:xfrm>
            <a:off x="2915600" y="2680333"/>
            <a:ext cx="1464400" cy="1464400"/>
          </a:xfrm>
          <a:prstGeom prst="rect">
            <a:avLst/>
          </a:prstGeom>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6000"/>
              <a:buNone/>
              <a:defRPr sz="6000">
                <a:solidFill>
                  <a:schemeClr val="accent1"/>
                </a:solidFill>
                <a:latin typeface="Cormorant Garamond Medium" pitchFamily="2" charset="0"/>
                <a:ea typeface="Cormorant Garamond Medium" pitchFamily="2" charset="0"/>
              </a:defRPr>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rPr dirty="0"/>
              <a:t>xx%</a:t>
            </a:r>
          </a:p>
        </p:txBody>
      </p:sp>
      <p:sp>
        <p:nvSpPr>
          <p:cNvPr id="340" name="Google Shape;340;p43"/>
          <p:cNvSpPr txBox="1">
            <a:spLocks noGrp="1"/>
          </p:cNvSpPr>
          <p:nvPr>
            <p:ph type="subTitle" idx="1"/>
          </p:nvPr>
        </p:nvSpPr>
        <p:spPr>
          <a:xfrm>
            <a:off x="4481600" y="3732000"/>
            <a:ext cx="4412800" cy="516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solidFill>
                  <a:schemeClr val="dk1"/>
                </a:solidFill>
              </a:defRPr>
            </a:lvl1pPr>
            <a:lvl2pPr lvl="1" algn="ctr" rtl="0">
              <a:lnSpc>
                <a:spcPct val="100000"/>
              </a:lnSpc>
              <a:spcBef>
                <a:spcPts val="2133"/>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r>
              <a:rPr lang="en-US"/>
              <a:t>Click to edit Master subtitle style</a:t>
            </a:r>
            <a:endParaRPr dirty="0"/>
          </a:p>
        </p:txBody>
      </p:sp>
    </p:spTree>
    <p:extLst>
      <p:ext uri="{BB962C8B-B14F-4D97-AF65-F5344CB8AC3E}">
        <p14:creationId xmlns:p14="http://schemas.microsoft.com/office/powerpoint/2010/main" val="30347300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bg>
      <p:bgPr>
        <a:blipFill>
          <a:blip r:embed="rId2">
            <a:alphaModFix/>
          </a:blip>
          <a:stretch>
            <a:fillRect/>
          </a:stretch>
        </a:blipFill>
        <a:effectLst/>
      </p:bgPr>
    </p:bg>
    <p:spTree>
      <p:nvGrpSpPr>
        <p:cNvPr id="1" name="Shape 45"/>
        <p:cNvGrpSpPr/>
        <p:nvPr/>
      </p:nvGrpSpPr>
      <p:grpSpPr>
        <a:xfrm>
          <a:off x="0" y="0"/>
          <a:ext cx="0" cy="0"/>
          <a:chOff x="0" y="0"/>
          <a:chExt cx="0" cy="0"/>
        </a:xfrm>
      </p:grpSpPr>
      <p:sp>
        <p:nvSpPr>
          <p:cNvPr id="46" name="Google Shape;46;p9"/>
          <p:cNvSpPr/>
          <p:nvPr/>
        </p:nvSpPr>
        <p:spPr>
          <a:xfrm>
            <a:off x="1712700" y="1086600"/>
            <a:ext cx="8766400" cy="4684800"/>
          </a:xfrm>
          <a:prstGeom prst="rect">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7" name="Google Shape;47;p9"/>
          <p:cNvSpPr/>
          <p:nvPr/>
        </p:nvSpPr>
        <p:spPr>
          <a:xfrm>
            <a:off x="1848228" y="1195357"/>
            <a:ext cx="8495200" cy="4467600"/>
          </a:xfrm>
          <a:prstGeom prst="rect">
            <a:avLst/>
          </a:prstGeom>
          <a:noFill/>
          <a:ln w="9525" cap="flat"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8" name="Google Shape;48;p9"/>
          <p:cNvSpPr txBox="1">
            <a:spLocks noGrp="1"/>
          </p:cNvSpPr>
          <p:nvPr>
            <p:ph type="title"/>
          </p:nvPr>
        </p:nvSpPr>
        <p:spPr>
          <a:xfrm>
            <a:off x="2912533" y="2040033"/>
            <a:ext cx="5450400" cy="11224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6000">
                <a:latin typeface="Cormorant Garamond Medium" pitchFamily="2" charset="0"/>
                <a:ea typeface="Cormorant Garamond Medium" pitchFamily="2" charset="0"/>
              </a:defRPr>
            </a:lvl1pPr>
            <a:lvl2pPr lvl="1" algn="ctr" rtl="0">
              <a:spcBef>
                <a:spcPts val="0"/>
              </a:spcBef>
              <a:spcAft>
                <a:spcPts val="0"/>
              </a:spcAft>
              <a:buSzPts val="3600"/>
              <a:buNone/>
              <a:defRPr sz="4800"/>
            </a:lvl2pPr>
            <a:lvl3pPr lvl="2" algn="ctr" rtl="0">
              <a:spcBef>
                <a:spcPts val="0"/>
              </a:spcBef>
              <a:spcAft>
                <a:spcPts val="0"/>
              </a:spcAft>
              <a:buSzPts val="3600"/>
              <a:buNone/>
              <a:defRPr sz="4800"/>
            </a:lvl3pPr>
            <a:lvl4pPr lvl="3" algn="ctr" rtl="0">
              <a:spcBef>
                <a:spcPts val="0"/>
              </a:spcBef>
              <a:spcAft>
                <a:spcPts val="0"/>
              </a:spcAft>
              <a:buSzPts val="3600"/>
              <a:buNone/>
              <a:defRPr sz="4800"/>
            </a:lvl4pPr>
            <a:lvl5pPr lvl="4" algn="ctr" rtl="0">
              <a:spcBef>
                <a:spcPts val="0"/>
              </a:spcBef>
              <a:spcAft>
                <a:spcPts val="0"/>
              </a:spcAft>
              <a:buSzPts val="3600"/>
              <a:buNone/>
              <a:defRPr sz="4800"/>
            </a:lvl5pPr>
            <a:lvl6pPr lvl="5" algn="ctr" rtl="0">
              <a:spcBef>
                <a:spcPts val="0"/>
              </a:spcBef>
              <a:spcAft>
                <a:spcPts val="0"/>
              </a:spcAft>
              <a:buSzPts val="3600"/>
              <a:buNone/>
              <a:defRPr sz="4800"/>
            </a:lvl6pPr>
            <a:lvl7pPr lvl="6" algn="ctr" rtl="0">
              <a:spcBef>
                <a:spcPts val="0"/>
              </a:spcBef>
              <a:spcAft>
                <a:spcPts val="0"/>
              </a:spcAft>
              <a:buSzPts val="3600"/>
              <a:buNone/>
              <a:defRPr sz="4800"/>
            </a:lvl7pPr>
            <a:lvl8pPr lvl="7" algn="ctr" rtl="0">
              <a:spcBef>
                <a:spcPts val="0"/>
              </a:spcBef>
              <a:spcAft>
                <a:spcPts val="0"/>
              </a:spcAft>
              <a:buSzPts val="3600"/>
              <a:buNone/>
              <a:defRPr sz="4800"/>
            </a:lvl8pPr>
            <a:lvl9pPr lvl="8" algn="ctr" rtl="0">
              <a:spcBef>
                <a:spcPts val="0"/>
              </a:spcBef>
              <a:spcAft>
                <a:spcPts val="0"/>
              </a:spcAft>
              <a:buSzPts val="3600"/>
              <a:buNone/>
              <a:defRPr sz="4800"/>
            </a:lvl9pPr>
          </a:lstStyle>
          <a:p>
            <a:r>
              <a:rPr lang="en-US"/>
              <a:t>Click to edit Master title style</a:t>
            </a:r>
            <a:endParaRPr dirty="0"/>
          </a:p>
        </p:txBody>
      </p:sp>
      <p:sp>
        <p:nvSpPr>
          <p:cNvPr id="49" name="Google Shape;49;p9"/>
          <p:cNvSpPr txBox="1">
            <a:spLocks noGrp="1"/>
          </p:cNvSpPr>
          <p:nvPr>
            <p:ph type="subTitle" idx="1"/>
          </p:nvPr>
        </p:nvSpPr>
        <p:spPr>
          <a:xfrm>
            <a:off x="2912597" y="3119167"/>
            <a:ext cx="5450400" cy="1698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r>
              <a:rPr lang="en-US"/>
              <a:t>Click to edit Master subtitle style</a:t>
            </a:r>
            <a:endParaRPr dirty="0"/>
          </a:p>
        </p:txBody>
      </p:sp>
    </p:spTree>
    <p:extLst>
      <p:ext uri="{BB962C8B-B14F-4D97-AF65-F5344CB8AC3E}">
        <p14:creationId xmlns:p14="http://schemas.microsoft.com/office/powerpoint/2010/main" val="9197636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ext">
  <p:cSld name="Title and text">
    <p:bg>
      <p:bgPr>
        <a:blipFill>
          <a:blip r:embed="rId2">
            <a:alphaModFix/>
          </a:blip>
          <a:stretch>
            <a:fillRect/>
          </a:stretch>
        </a:blipFill>
        <a:effectLst/>
      </p:bgPr>
    </p:bg>
    <p:spTree>
      <p:nvGrpSpPr>
        <p:cNvPr id="1" name="Shape 93"/>
        <p:cNvGrpSpPr/>
        <p:nvPr/>
      </p:nvGrpSpPr>
      <p:grpSpPr>
        <a:xfrm>
          <a:off x="0" y="0"/>
          <a:ext cx="0" cy="0"/>
          <a:chOff x="0" y="0"/>
          <a:chExt cx="0" cy="0"/>
        </a:xfrm>
      </p:grpSpPr>
      <p:sp>
        <p:nvSpPr>
          <p:cNvPr id="94" name="Google Shape;94;p16"/>
          <p:cNvSpPr/>
          <p:nvPr/>
        </p:nvSpPr>
        <p:spPr>
          <a:xfrm>
            <a:off x="2670267" y="1293567"/>
            <a:ext cx="6851600" cy="3661200"/>
          </a:xfrm>
          <a:prstGeom prst="rect">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95" name="Google Shape;95;p16"/>
          <p:cNvSpPr/>
          <p:nvPr/>
        </p:nvSpPr>
        <p:spPr>
          <a:xfrm>
            <a:off x="2776188" y="1378564"/>
            <a:ext cx="6639200" cy="3491200"/>
          </a:xfrm>
          <a:prstGeom prst="rect">
            <a:avLst/>
          </a:prstGeom>
          <a:noFill/>
          <a:ln w="9525" cap="flat"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96" name="Google Shape;96;p16"/>
          <p:cNvSpPr txBox="1">
            <a:spLocks noGrp="1"/>
          </p:cNvSpPr>
          <p:nvPr>
            <p:ph type="title"/>
          </p:nvPr>
        </p:nvSpPr>
        <p:spPr>
          <a:xfrm>
            <a:off x="3349600" y="1771400"/>
            <a:ext cx="5492800" cy="1637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200"/>
              <a:buNone/>
              <a:defRPr sz="6000">
                <a:latin typeface="Cormorant Garamond Medium" pitchFamily="2" charset="0"/>
                <a:ea typeface="Cormorant Garamond Medium" pitchFamily="2" charset="0"/>
              </a:defRPr>
            </a:lvl1pPr>
            <a:lvl2pPr lvl="1" algn="ctr" rtl="0">
              <a:spcBef>
                <a:spcPts val="0"/>
              </a:spcBef>
              <a:spcAft>
                <a:spcPts val="0"/>
              </a:spcAft>
              <a:buSzPts val="3200"/>
              <a:buNone/>
              <a:defRPr/>
            </a:lvl2pPr>
            <a:lvl3pPr lvl="2" algn="ctr" rtl="0">
              <a:spcBef>
                <a:spcPts val="0"/>
              </a:spcBef>
              <a:spcAft>
                <a:spcPts val="0"/>
              </a:spcAft>
              <a:buSzPts val="3200"/>
              <a:buNone/>
              <a:defRPr/>
            </a:lvl3pPr>
            <a:lvl4pPr lvl="3" algn="ctr" rtl="0">
              <a:spcBef>
                <a:spcPts val="0"/>
              </a:spcBef>
              <a:spcAft>
                <a:spcPts val="0"/>
              </a:spcAft>
              <a:buSzPts val="3200"/>
              <a:buNone/>
              <a:defRPr/>
            </a:lvl4pPr>
            <a:lvl5pPr lvl="4" algn="ctr" rtl="0">
              <a:spcBef>
                <a:spcPts val="0"/>
              </a:spcBef>
              <a:spcAft>
                <a:spcPts val="0"/>
              </a:spcAft>
              <a:buSzPts val="3200"/>
              <a:buNone/>
              <a:defRPr/>
            </a:lvl5pPr>
            <a:lvl6pPr lvl="5" algn="ctr" rtl="0">
              <a:spcBef>
                <a:spcPts val="0"/>
              </a:spcBef>
              <a:spcAft>
                <a:spcPts val="0"/>
              </a:spcAft>
              <a:buSzPts val="3200"/>
              <a:buNone/>
              <a:defRPr/>
            </a:lvl6pPr>
            <a:lvl7pPr lvl="6" algn="ctr" rtl="0">
              <a:spcBef>
                <a:spcPts val="0"/>
              </a:spcBef>
              <a:spcAft>
                <a:spcPts val="0"/>
              </a:spcAft>
              <a:buSzPts val="3200"/>
              <a:buNone/>
              <a:defRPr/>
            </a:lvl7pPr>
            <a:lvl8pPr lvl="7" algn="ctr" rtl="0">
              <a:spcBef>
                <a:spcPts val="0"/>
              </a:spcBef>
              <a:spcAft>
                <a:spcPts val="0"/>
              </a:spcAft>
              <a:buSzPts val="3200"/>
              <a:buNone/>
              <a:defRPr/>
            </a:lvl8pPr>
            <a:lvl9pPr lvl="8" algn="ctr" rtl="0">
              <a:spcBef>
                <a:spcPts val="0"/>
              </a:spcBef>
              <a:spcAft>
                <a:spcPts val="0"/>
              </a:spcAft>
              <a:buSzPts val="3200"/>
              <a:buNone/>
              <a:defRPr/>
            </a:lvl9pPr>
          </a:lstStyle>
          <a:p>
            <a:r>
              <a:rPr lang="en-US"/>
              <a:t>Click to edit Master title style</a:t>
            </a:r>
            <a:endParaRPr dirty="0"/>
          </a:p>
        </p:txBody>
      </p:sp>
      <p:sp>
        <p:nvSpPr>
          <p:cNvPr id="97" name="Google Shape;97;p16"/>
          <p:cNvSpPr txBox="1">
            <a:spLocks noGrp="1"/>
          </p:cNvSpPr>
          <p:nvPr>
            <p:ph type="subTitle" idx="1"/>
          </p:nvPr>
        </p:nvSpPr>
        <p:spPr>
          <a:xfrm>
            <a:off x="3349600" y="3409000"/>
            <a:ext cx="5492800" cy="1068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r>
              <a:rPr lang="en-US"/>
              <a:t>Click to edit Master subtitle style</a:t>
            </a:r>
            <a:endParaRPr/>
          </a:p>
        </p:txBody>
      </p:sp>
    </p:spTree>
    <p:extLst>
      <p:ext uri="{BB962C8B-B14F-4D97-AF65-F5344CB8AC3E}">
        <p14:creationId xmlns:p14="http://schemas.microsoft.com/office/powerpoint/2010/main" val="19867018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body">
  <p:cSld name="Title and body">
    <p:bg>
      <p:bgPr>
        <a:blipFill>
          <a:blip r:embed="rId2">
            <a:alphaModFix/>
          </a:blip>
          <a:stretch>
            <a:fillRect/>
          </a:stretch>
        </a:blipFill>
        <a:effectLst/>
      </p:bgPr>
    </p:bg>
    <p:spTree>
      <p:nvGrpSpPr>
        <p:cNvPr id="1" name="Shape 19"/>
        <p:cNvGrpSpPr/>
        <p:nvPr/>
      </p:nvGrpSpPr>
      <p:grpSpPr>
        <a:xfrm>
          <a:off x="0" y="0"/>
          <a:ext cx="0" cy="0"/>
          <a:chOff x="0" y="0"/>
          <a:chExt cx="0" cy="0"/>
        </a:xfrm>
      </p:grpSpPr>
      <p:sp>
        <p:nvSpPr>
          <p:cNvPr id="20" name="Google Shape;20;p4"/>
          <p:cNvSpPr/>
          <p:nvPr/>
        </p:nvSpPr>
        <p:spPr>
          <a:xfrm>
            <a:off x="676533" y="532867"/>
            <a:ext cx="10838800" cy="5792400"/>
          </a:xfrm>
          <a:prstGeom prst="rect">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21" name="Google Shape;21;p4"/>
          <p:cNvSpPr/>
          <p:nvPr/>
        </p:nvSpPr>
        <p:spPr>
          <a:xfrm>
            <a:off x="844100" y="667333"/>
            <a:ext cx="10503600" cy="5523600"/>
          </a:xfrm>
          <a:prstGeom prst="rect">
            <a:avLst/>
          </a:prstGeom>
          <a:noFill/>
          <a:ln w="9525" cap="flat"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3" name="Google Shape;23;p4"/>
          <p:cNvSpPr txBox="1">
            <a:spLocks noGrp="1"/>
          </p:cNvSpPr>
          <p:nvPr>
            <p:ph type="body" idx="1"/>
          </p:nvPr>
        </p:nvSpPr>
        <p:spPr>
          <a:xfrm>
            <a:off x="960000" y="1621003"/>
            <a:ext cx="10272000" cy="4555200"/>
          </a:xfrm>
          <a:prstGeom prst="rect">
            <a:avLst/>
          </a:prstGeom>
        </p:spPr>
        <p:txBody>
          <a:bodyPr spcFirstLastPara="1" wrap="square" lIns="91425" tIns="91425" rIns="91425" bIns="91425" anchor="t" anchorCtr="0">
            <a:noAutofit/>
          </a:bodyPr>
          <a:lstStyle>
            <a:lvl1pPr marL="203195" lvl="0" indent="0" rtl="0">
              <a:lnSpc>
                <a:spcPct val="100000"/>
              </a:lnSpc>
              <a:spcBef>
                <a:spcPts val="0"/>
              </a:spcBef>
              <a:spcAft>
                <a:spcPts val="0"/>
              </a:spcAft>
              <a:buClr>
                <a:srgbClr val="434343"/>
              </a:buClr>
              <a:buSzPts val="1200"/>
              <a:buNone/>
              <a:defRPr sz="1667">
                <a:solidFill>
                  <a:srgbClr val="434343"/>
                </a:solidFill>
              </a:defRPr>
            </a:lvl1pPr>
            <a:lvl2pPr marL="1219170" lvl="1" indent="-406390" rtl="0">
              <a:lnSpc>
                <a:spcPct val="115000"/>
              </a:lnSpc>
              <a:spcBef>
                <a:spcPts val="2133"/>
              </a:spcBef>
              <a:spcAft>
                <a:spcPts val="0"/>
              </a:spcAft>
              <a:buClr>
                <a:srgbClr val="434343"/>
              </a:buClr>
              <a:buSzPts val="1200"/>
              <a:buFont typeface="Roboto Condensed Light"/>
              <a:buAutoNum type="alphaLcPeriod"/>
              <a:defRPr>
                <a:solidFill>
                  <a:srgbClr val="434343"/>
                </a:solidFill>
              </a:defRPr>
            </a:lvl2pPr>
            <a:lvl3pPr marL="1828754" lvl="2" indent="-406390" rtl="0">
              <a:lnSpc>
                <a:spcPct val="115000"/>
              </a:lnSpc>
              <a:spcBef>
                <a:spcPts val="2133"/>
              </a:spcBef>
              <a:spcAft>
                <a:spcPts val="0"/>
              </a:spcAft>
              <a:buClr>
                <a:srgbClr val="434343"/>
              </a:buClr>
              <a:buSzPts val="1200"/>
              <a:buFont typeface="Roboto Condensed Light"/>
              <a:buAutoNum type="romanLcPeriod"/>
              <a:defRPr>
                <a:solidFill>
                  <a:srgbClr val="434343"/>
                </a:solidFill>
              </a:defRPr>
            </a:lvl3pPr>
            <a:lvl4pPr marL="2438339" lvl="3" indent="-406390" rtl="0">
              <a:lnSpc>
                <a:spcPct val="115000"/>
              </a:lnSpc>
              <a:spcBef>
                <a:spcPts val="2133"/>
              </a:spcBef>
              <a:spcAft>
                <a:spcPts val="0"/>
              </a:spcAft>
              <a:buClr>
                <a:srgbClr val="434343"/>
              </a:buClr>
              <a:buSzPts val="1200"/>
              <a:buFont typeface="Roboto Condensed Light"/>
              <a:buAutoNum type="arabicPeriod"/>
              <a:defRPr>
                <a:solidFill>
                  <a:srgbClr val="434343"/>
                </a:solidFill>
              </a:defRPr>
            </a:lvl4pPr>
            <a:lvl5pPr marL="3047924" lvl="4" indent="-406390" rtl="0">
              <a:lnSpc>
                <a:spcPct val="115000"/>
              </a:lnSpc>
              <a:spcBef>
                <a:spcPts val="2133"/>
              </a:spcBef>
              <a:spcAft>
                <a:spcPts val="0"/>
              </a:spcAft>
              <a:buClr>
                <a:srgbClr val="434343"/>
              </a:buClr>
              <a:buSzPts val="1200"/>
              <a:buFont typeface="Roboto Condensed Light"/>
              <a:buAutoNum type="alphaLcPeriod"/>
              <a:defRPr>
                <a:solidFill>
                  <a:srgbClr val="434343"/>
                </a:solidFill>
              </a:defRPr>
            </a:lvl5pPr>
            <a:lvl6pPr marL="3657509" lvl="5" indent="-406390" rtl="0">
              <a:lnSpc>
                <a:spcPct val="115000"/>
              </a:lnSpc>
              <a:spcBef>
                <a:spcPts val="2133"/>
              </a:spcBef>
              <a:spcAft>
                <a:spcPts val="0"/>
              </a:spcAft>
              <a:buClr>
                <a:srgbClr val="434343"/>
              </a:buClr>
              <a:buSzPts val="1200"/>
              <a:buFont typeface="Roboto Condensed Light"/>
              <a:buAutoNum type="romanLcPeriod"/>
              <a:defRPr>
                <a:solidFill>
                  <a:srgbClr val="434343"/>
                </a:solidFill>
              </a:defRPr>
            </a:lvl6pPr>
            <a:lvl7pPr marL="4267093" lvl="6" indent="-406390" rtl="0">
              <a:lnSpc>
                <a:spcPct val="115000"/>
              </a:lnSpc>
              <a:spcBef>
                <a:spcPts val="2133"/>
              </a:spcBef>
              <a:spcAft>
                <a:spcPts val="0"/>
              </a:spcAft>
              <a:buClr>
                <a:srgbClr val="434343"/>
              </a:buClr>
              <a:buSzPts val="1200"/>
              <a:buFont typeface="Roboto Condensed Light"/>
              <a:buAutoNum type="arabicPeriod"/>
              <a:defRPr>
                <a:solidFill>
                  <a:srgbClr val="434343"/>
                </a:solidFill>
              </a:defRPr>
            </a:lvl7pPr>
            <a:lvl8pPr marL="4876678" lvl="7" indent="-406390" rtl="0">
              <a:lnSpc>
                <a:spcPct val="115000"/>
              </a:lnSpc>
              <a:spcBef>
                <a:spcPts val="2133"/>
              </a:spcBef>
              <a:spcAft>
                <a:spcPts val="0"/>
              </a:spcAft>
              <a:buClr>
                <a:srgbClr val="434343"/>
              </a:buClr>
              <a:buSzPts val="1200"/>
              <a:buFont typeface="Roboto Condensed Light"/>
              <a:buAutoNum type="alphaLcPeriod"/>
              <a:defRPr>
                <a:solidFill>
                  <a:srgbClr val="434343"/>
                </a:solidFill>
              </a:defRPr>
            </a:lvl8pPr>
            <a:lvl9pPr marL="5486263" lvl="8" indent="-406390" rtl="0">
              <a:lnSpc>
                <a:spcPct val="115000"/>
              </a:lnSpc>
              <a:spcBef>
                <a:spcPts val="2133"/>
              </a:spcBef>
              <a:spcAft>
                <a:spcPts val="2133"/>
              </a:spcAft>
              <a:buClr>
                <a:srgbClr val="434343"/>
              </a:buClr>
              <a:buSzPts val="1200"/>
              <a:buFont typeface="Roboto Condensed Light"/>
              <a:buAutoNum type="romanLcPeriod"/>
              <a:defRPr>
                <a:solidFill>
                  <a:srgbClr val="434343"/>
                </a:solidFill>
              </a:defRPr>
            </a:lvl9pPr>
          </a:lstStyle>
          <a:p>
            <a:pPr lvl="0"/>
            <a:r>
              <a:rPr lang="en-US"/>
              <a:t>Click to edit Master text styles</a:t>
            </a:r>
          </a:p>
        </p:txBody>
      </p:sp>
      <p:sp>
        <p:nvSpPr>
          <p:cNvPr id="2" name="Title 1">
            <a:extLst>
              <a:ext uri="{FF2B5EF4-FFF2-40B4-BE49-F238E27FC236}">
                <a16:creationId xmlns:a16="http://schemas.microsoft.com/office/drawing/2014/main" id="{8C7F479F-CD9C-E95F-8779-71B7B95039FC}"/>
              </a:ext>
            </a:extLst>
          </p:cNvPr>
          <p:cNvSpPr>
            <a:spLocks noGrp="1"/>
          </p:cNvSpPr>
          <p:nvPr>
            <p:ph type="title"/>
          </p:nvPr>
        </p:nvSpPr>
        <p:spPr/>
        <p:txBody>
          <a:bodyPr/>
          <a:lstStyle>
            <a:lvl1pPr>
              <a:defRPr>
                <a:latin typeface="Cormorant Garamond Medium" pitchFamily="2" charset="0"/>
                <a:ea typeface="Cormorant Garamond Medium" pitchFamily="2" charset="0"/>
              </a:defRPr>
            </a:lvl1pPr>
          </a:lstStyle>
          <a:p>
            <a:r>
              <a:rPr lang="en-US"/>
              <a:t>Click to edit Master title style</a:t>
            </a:r>
            <a:endParaRPr lang="en-US" dirty="0"/>
          </a:p>
        </p:txBody>
      </p:sp>
      <p:cxnSp>
        <p:nvCxnSpPr>
          <p:cNvPr id="3" name="Google Shape;482;p67">
            <a:extLst>
              <a:ext uri="{FF2B5EF4-FFF2-40B4-BE49-F238E27FC236}">
                <a16:creationId xmlns:a16="http://schemas.microsoft.com/office/drawing/2014/main" id="{0D26C9C1-7FF4-9286-1331-4E16501AB4E4}"/>
              </a:ext>
            </a:extLst>
          </p:cNvPr>
          <p:cNvCxnSpPr/>
          <p:nvPr/>
        </p:nvCxnSpPr>
        <p:spPr>
          <a:xfrm>
            <a:off x="1136261" y="1529764"/>
            <a:ext cx="1352000" cy="0"/>
          </a:xfrm>
          <a:prstGeom prst="straightConnector1">
            <a:avLst/>
          </a:prstGeom>
          <a:noFill/>
          <a:ln w="9525" cap="flat" cmpd="sng">
            <a:solidFill>
              <a:schemeClr val="accent2"/>
            </a:solidFill>
            <a:prstDash val="solid"/>
            <a:round/>
            <a:headEnd type="none" w="med" len="med"/>
            <a:tailEnd type="none" w="med" len="med"/>
          </a:ln>
        </p:spPr>
      </p:cxnSp>
      <p:sp>
        <p:nvSpPr>
          <p:cNvPr id="6" name="Content Placeholder 5">
            <a:extLst>
              <a:ext uri="{FF2B5EF4-FFF2-40B4-BE49-F238E27FC236}">
                <a16:creationId xmlns:a16="http://schemas.microsoft.com/office/drawing/2014/main" id="{E312A817-F624-1DC3-5ED3-F9A88975BB81}"/>
              </a:ext>
            </a:extLst>
          </p:cNvPr>
          <p:cNvSpPr>
            <a:spLocks noGrp="1"/>
          </p:cNvSpPr>
          <p:nvPr>
            <p:ph sz="quarter" idx="10" hasCustomPrompt="1"/>
          </p:nvPr>
        </p:nvSpPr>
        <p:spPr>
          <a:xfrm>
            <a:off x="10457573" y="975360"/>
            <a:ext cx="1767840" cy="499872"/>
          </a:xfrm>
          <a:prstGeom prst="roundRect">
            <a:avLst/>
          </a:prstGeom>
          <a:solidFill>
            <a:srgbClr val="FFAB40"/>
          </a:solidFill>
          <a:ln w="9525">
            <a:solidFill>
              <a:srgbClr val="3A3A3A"/>
            </a:solidFill>
          </a:ln>
          <a:effectLst>
            <a:outerShdw blurRad="63500" sx="102000" sy="102000" algn="ctr" rotWithShape="0">
              <a:prstClr val="black">
                <a:alpha val="40000"/>
              </a:prstClr>
            </a:outerShdw>
          </a:effectLst>
        </p:spPr>
        <p:style>
          <a:lnRef idx="3">
            <a:schemeClr val="lt1"/>
          </a:lnRef>
          <a:fillRef idx="1">
            <a:schemeClr val="accent2"/>
          </a:fillRef>
          <a:effectRef idx="1">
            <a:schemeClr val="accent2"/>
          </a:effectRef>
          <a:fontRef idx="minor">
            <a:schemeClr val="lt1"/>
          </a:fontRef>
        </p:style>
        <p:txBody>
          <a:bodyPr anchor="ctr"/>
          <a:lstStyle>
            <a:lvl1pPr marL="0" indent="0" algn="l">
              <a:buNone/>
              <a:defRPr b="0">
                <a:latin typeface="+mj-lt"/>
              </a:defRPr>
            </a:lvl1pPr>
          </a:lstStyle>
          <a:p>
            <a:pPr lvl="0"/>
            <a:r>
              <a:rPr lang="en-US" dirty="0"/>
              <a:t>Topic</a:t>
            </a:r>
          </a:p>
        </p:txBody>
      </p:sp>
    </p:spTree>
    <p:extLst>
      <p:ext uri="{BB962C8B-B14F-4D97-AF65-F5344CB8AC3E}">
        <p14:creationId xmlns:p14="http://schemas.microsoft.com/office/powerpoint/2010/main" val="1752787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0"/>
                                        <p:tgtEl>
                                          <p:spTgt spid="3"/>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body" preserve="1">
  <p:cSld name="1_Title and body">
    <p:bg>
      <p:bgPr>
        <a:blipFill>
          <a:blip r:embed="rId2">
            <a:alphaModFix/>
          </a:blip>
          <a:stretch>
            <a:fillRect/>
          </a:stretch>
        </a:blipFill>
        <a:effectLst/>
      </p:bgPr>
    </p:bg>
    <p:spTree>
      <p:nvGrpSpPr>
        <p:cNvPr id="1" name="Shape 19"/>
        <p:cNvGrpSpPr/>
        <p:nvPr/>
      </p:nvGrpSpPr>
      <p:grpSpPr>
        <a:xfrm>
          <a:off x="0" y="0"/>
          <a:ext cx="0" cy="0"/>
          <a:chOff x="0" y="0"/>
          <a:chExt cx="0" cy="0"/>
        </a:xfrm>
      </p:grpSpPr>
      <p:sp>
        <p:nvSpPr>
          <p:cNvPr id="4" name="Google Shape;20;p4">
            <a:extLst>
              <a:ext uri="{FF2B5EF4-FFF2-40B4-BE49-F238E27FC236}">
                <a16:creationId xmlns:a16="http://schemas.microsoft.com/office/drawing/2014/main" id="{6391EE12-1CAD-0D4F-DA3E-93E8CBB9D1A1}"/>
              </a:ext>
            </a:extLst>
          </p:cNvPr>
          <p:cNvSpPr/>
          <p:nvPr/>
        </p:nvSpPr>
        <p:spPr>
          <a:xfrm>
            <a:off x="438912" y="292608"/>
            <a:ext cx="11326368" cy="6278880"/>
          </a:xfrm>
          <a:prstGeom prst="rect">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21" name="Google Shape;21;p4"/>
          <p:cNvSpPr/>
          <p:nvPr/>
        </p:nvSpPr>
        <p:spPr>
          <a:xfrm>
            <a:off x="597408" y="426720"/>
            <a:ext cx="10997184" cy="6010656"/>
          </a:xfrm>
          <a:prstGeom prst="rect">
            <a:avLst/>
          </a:prstGeom>
          <a:noFill/>
          <a:ln w="9525" cap="flat"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3" name="Google Shape;23;p4"/>
          <p:cNvSpPr txBox="1">
            <a:spLocks noGrp="1"/>
          </p:cNvSpPr>
          <p:nvPr>
            <p:ph type="body" idx="1"/>
          </p:nvPr>
        </p:nvSpPr>
        <p:spPr>
          <a:xfrm>
            <a:off x="776351" y="1462861"/>
            <a:ext cx="10604548" cy="4755564"/>
          </a:xfrm>
          <a:prstGeom prst="rect">
            <a:avLst/>
          </a:prstGeom>
        </p:spPr>
        <p:txBody>
          <a:bodyPr spcFirstLastPara="1" wrap="square" lIns="91425" tIns="91425" rIns="91425" bIns="91425" anchor="t" anchorCtr="0">
            <a:noAutofit/>
          </a:bodyPr>
          <a:lstStyle>
            <a:lvl1pPr marL="203195" lvl="0" indent="0" rtl="0">
              <a:lnSpc>
                <a:spcPct val="100000"/>
              </a:lnSpc>
              <a:spcBef>
                <a:spcPts val="0"/>
              </a:spcBef>
              <a:spcAft>
                <a:spcPts val="0"/>
              </a:spcAft>
              <a:buClr>
                <a:srgbClr val="434343"/>
              </a:buClr>
              <a:buSzPts val="1200"/>
              <a:buNone/>
              <a:defRPr sz="1667">
                <a:solidFill>
                  <a:srgbClr val="434343"/>
                </a:solidFill>
              </a:defRPr>
            </a:lvl1pPr>
            <a:lvl2pPr marL="1219170" lvl="1" indent="-406390" rtl="0">
              <a:lnSpc>
                <a:spcPct val="115000"/>
              </a:lnSpc>
              <a:spcBef>
                <a:spcPts val="2133"/>
              </a:spcBef>
              <a:spcAft>
                <a:spcPts val="0"/>
              </a:spcAft>
              <a:buClr>
                <a:srgbClr val="434343"/>
              </a:buClr>
              <a:buSzPts val="1200"/>
              <a:buFont typeface="Roboto Condensed Light"/>
              <a:buAutoNum type="alphaLcPeriod"/>
              <a:defRPr>
                <a:solidFill>
                  <a:srgbClr val="434343"/>
                </a:solidFill>
              </a:defRPr>
            </a:lvl2pPr>
            <a:lvl3pPr marL="1828754" lvl="2" indent="-406390" rtl="0">
              <a:lnSpc>
                <a:spcPct val="115000"/>
              </a:lnSpc>
              <a:spcBef>
                <a:spcPts val="2133"/>
              </a:spcBef>
              <a:spcAft>
                <a:spcPts val="0"/>
              </a:spcAft>
              <a:buClr>
                <a:srgbClr val="434343"/>
              </a:buClr>
              <a:buSzPts val="1200"/>
              <a:buFont typeface="Roboto Condensed Light"/>
              <a:buAutoNum type="romanLcPeriod"/>
              <a:defRPr>
                <a:solidFill>
                  <a:srgbClr val="434343"/>
                </a:solidFill>
              </a:defRPr>
            </a:lvl3pPr>
            <a:lvl4pPr marL="2438339" lvl="3" indent="-406390" rtl="0">
              <a:lnSpc>
                <a:spcPct val="115000"/>
              </a:lnSpc>
              <a:spcBef>
                <a:spcPts val="2133"/>
              </a:spcBef>
              <a:spcAft>
                <a:spcPts val="0"/>
              </a:spcAft>
              <a:buClr>
                <a:srgbClr val="434343"/>
              </a:buClr>
              <a:buSzPts val="1200"/>
              <a:buFont typeface="Roboto Condensed Light"/>
              <a:buAutoNum type="arabicPeriod"/>
              <a:defRPr>
                <a:solidFill>
                  <a:srgbClr val="434343"/>
                </a:solidFill>
              </a:defRPr>
            </a:lvl4pPr>
            <a:lvl5pPr marL="3047924" lvl="4" indent="-406390" rtl="0">
              <a:lnSpc>
                <a:spcPct val="115000"/>
              </a:lnSpc>
              <a:spcBef>
                <a:spcPts val="2133"/>
              </a:spcBef>
              <a:spcAft>
                <a:spcPts val="0"/>
              </a:spcAft>
              <a:buClr>
                <a:srgbClr val="434343"/>
              </a:buClr>
              <a:buSzPts val="1200"/>
              <a:buFont typeface="Roboto Condensed Light"/>
              <a:buAutoNum type="alphaLcPeriod"/>
              <a:defRPr>
                <a:solidFill>
                  <a:srgbClr val="434343"/>
                </a:solidFill>
              </a:defRPr>
            </a:lvl5pPr>
            <a:lvl6pPr marL="3657509" lvl="5" indent="-406390" rtl="0">
              <a:lnSpc>
                <a:spcPct val="115000"/>
              </a:lnSpc>
              <a:spcBef>
                <a:spcPts val="2133"/>
              </a:spcBef>
              <a:spcAft>
                <a:spcPts val="0"/>
              </a:spcAft>
              <a:buClr>
                <a:srgbClr val="434343"/>
              </a:buClr>
              <a:buSzPts val="1200"/>
              <a:buFont typeface="Roboto Condensed Light"/>
              <a:buAutoNum type="romanLcPeriod"/>
              <a:defRPr>
                <a:solidFill>
                  <a:srgbClr val="434343"/>
                </a:solidFill>
              </a:defRPr>
            </a:lvl6pPr>
            <a:lvl7pPr marL="4267093" lvl="6" indent="-406390" rtl="0">
              <a:lnSpc>
                <a:spcPct val="115000"/>
              </a:lnSpc>
              <a:spcBef>
                <a:spcPts val="2133"/>
              </a:spcBef>
              <a:spcAft>
                <a:spcPts val="0"/>
              </a:spcAft>
              <a:buClr>
                <a:srgbClr val="434343"/>
              </a:buClr>
              <a:buSzPts val="1200"/>
              <a:buFont typeface="Roboto Condensed Light"/>
              <a:buAutoNum type="arabicPeriod"/>
              <a:defRPr>
                <a:solidFill>
                  <a:srgbClr val="434343"/>
                </a:solidFill>
              </a:defRPr>
            </a:lvl7pPr>
            <a:lvl8pPr marL="4876678" lvl="7" indent="-406390" rtl="0">
              <a:lnSpc>
                <a:spcPct val="115000"/>
              </a:lnSpc>
              <a:spcBef>
                <a:spcPts val="2133"/>
              </a:spcBef>
              <a:spcAft>
                <a:spcPts val="0"/>
              </a:spcAft>
              <a:buClr>
                <a:srgbClr val="434343"/>
              </a:buClr>
              <a:buSzPts val="1200"/>
              <a:buFont typeface="Roboto Condensed Light"/>
              <a:buAutoNum type="alphaLcPeriod"/>
              <a:defRPr>
                <a:solidFill>
                  <a:srgbClr val="434343"/>
                </a:solidFill>
              </a:defRPr>
            </a:lvl8pPr>
            <a:lvl9pPr marL="5486263" lvl="8" indent="-406390" rtl="0">
              <a:lnSpc>
                <a:spcPct val="115000"/>
              </a:lnSpc>
              <a:spcBef>
                <a:spcPts val="2133"/>
              </a:spcBef>
              <a:spcAft>
                <a:spcPts val="2133"/>
              </a:spcAft>
              <a:buClr>
                <a:srgbClr val="434343"/>
              </a:buClr>
              <a:buSzPts val="1200"/>
              <a:buFont typeface="Roboto Condensed Light"/>
              <a:buAutoNum type="romanLcPeriod"/>
              <a:defRPr>
                <a:solidFill>
                  <a:srgbClr val="434343"/>
                </a:solidFill>
              </a:defRPr>
            </a:lvl9pPr>
          </a:lstStyle>
          <a:p>
            <a:pPr lvl="0"/>
            <a:r>
              <a:rPr lang="en-US"/>
              <a:t>Click to edit Master text styles</a:t>
            </a:r>
          </a:p>
        </p:txBody>
      </p:sp>
      <p:sp>
        <p:nvSpPr>
          <p:cNvPr id="2" name="Title 1">
            <a:extLst>
              <a:ext uri="{FF2B5EF4-FFF2-40B4-BE49-F238E27FC236}">
                <a16:creationId xmlns:a16="http://schemas.microsoft.com/office/drawing/2014/main" id="{8C7F479F-CD9C-E95F-8779-71B7B95039FC}"/>
              </a:ext>
            </a:extLst>
          </p:cNvPr>
          <p:cNvSpPr>
            <a:spLocks noGrp="1"/>
          </p:cNvSpPr>
          <p:nvPr>
            <p:ph type="title"/>
          </p:nvPr>
        </p:nvSpPr>
        <p:spPr>
          <a:xfrm>
            <a:off x="767152" y="561058"/>
            <a:ext cx="10623544" cy="765548"/>
          </a:xfrm>
        </p:spPr>
        <p:txBody>
          <a:bodyPr/>
          <a:lstStyle>
            <a:lvl1pPr>
              <a:defRPr>
                <a:latin typeface="Cormorant Garamond Medium" pitchFamily="2" charset="0"/>
                <a:ea typeface="Cormorant Garamond Medium" pitchFamily="2" charset="0"/>
              </a:defRPr>
            </a:lvl1pPr>
          </a:lstStyle>
          <a:p>
            <a:r>
              <a:rPr lang="en-US"/>
              <a:t>Click to edit Master title style</a:t>
            </a:r>
            <a:endParaRPr lang="en-US" dirty="0"/>
          </a:p>
        </p:txBody>
      </p:sp>
      <p:cxnSp>
        <p:nvCxnSpPr>
          <p:cNvPr id="3" name="Google Shape;482;p67">
            <a:extLst>
              <a:ext uri="{FF2B5EF4-FFF2-40B4-BE49-F238E27FC236}">
                <a16:creationId xmlns:a16="http://schemas.microsoft.com/office/drawing/2014/main" id="{0D26C9C1-7FF4-9286-1331-4E16501AB4E4}"/>
              </a:ext>
            </a:extLst>
          </p:cNvPr>
          <p:cNvCxnSpPr>
            <a:cxnSpLocks/>
          </p:cNvCxnSpPr>
          <p:nvPr/>
        </p:nvCxnSpPr>
        <p:spPr>
          <a:xfrm>
            <a:off x="952614" y="1371623"/>
            <a:ext cx="1395769" cy="0"/>
          </a:xfrm>
          <a:prstGeom prst="straightConnector1">
            <a:avLst/>
          </a:prstGeom>
          <a:noFill/>
          <a:ln w="9525" cap="flat" cmpd="sng">
            <a:solidFill>
              <a:schemeClr val="accent2"/>
            </a:solidFill>
            <a:prstDash val="solid"/>
            <a:round/>
            <a:headEnd type="none" w="med" len="med"/>
            <a:tailEnd type="none" w="med" len="med"/>
          </a:ln>
        </p:spPr>
      </p:cxnSp>
      <p:sp>
        <p:nvSpPr>
          <p:cNvPr id="6" name="Content Placeholder 5">
            <a:extLst>
              <a:ext uri="{FF2B5EF4-FFF2-40B4-BE49-F238E27FC236}">
                <a16:creationId xmlns:a16="http://schemas.microsoft.com/office/drawing/2014/main" id="{E312A817-F624-1DC3-5ED3-F9A88975BB81}"/>
              </a:ext>
            </a:extLst>
          </p:cNvPr>
          <p:cNvSpPr>
            <a:spLocks noGrp="1"/>
          </p:cNvSpPr>
          <p:nvPr>
            <p:ph sz="quarter" idx="10" hasCustomPrompt="1"/>
          </p:nvPr>
        </p:nvSpPr>
        <p:spPr>
          <a:xfrm>
            <a:off x="10457573" y="975360"/>
            <a:ext cx="1767840" cy="499872"/>
          </a:xfrm>
          <a:prstGeom prst="roundRect">
            <a:avLst/>
          </a:prstGeom>
          <a:solidFill>
            <a:srgbClr val="FFAB40"/>
          </a:solidFill>
          <a:ln w="9525">
            <a:solidFill>
              <a:srgbClr val="3A3A3A"/>
            </a:solidFill>
          </a:ln>
          <a:effectLst>
            <a:outerShdw blurRad="63500" sx="102000" sy="102000" algn="ctr" rotWithShape="0">
              <a:prstClr val="black">
                <a:alpha val="40000"/>
              </a:prstClr>
            </a:outerShdw>
          </a:effectLst>
        </p:spPr>
        <p:style>
          <a:lnRef idx="3">
            <a:schemeClr val="lt1"/>
          </a:lnRef>
          <a:fillRef idx="1">
            <a:schemeClr val="accent2"/>
          </a:fillRef>
          <a:effectRef idx="1">
            <a:schemeClr val="accent2"/>
          </a:effectRef>
          <a:fontRef idx="minor">
            <a:schemeClr val="lt1"/>
          </a:fontRef>
        </p:style>
        <p:txBody>
          <a:bodyPr anchor="ctr"/>
          <a:lstStyle>
            <a:lvl1pPr marL="0" indent="0" algn="l">
              <a:buNone/>
              <a:defRPr b="0">
                <a:latin typeface="+mj-lt"/>
              </a:defRPr>
            </a:lvl1pPr>
          </a:lstStyle>
          <a:p>
            <a:pPr lvl="0"/>
            <a:r>
              <a:rPr lang="en-US" dirty="0"/>
              <a:t>Topic</a:t>
            </a:r>
          </a:p>
        </p:txBody>
      </p:sp>
    </p:spTree>
    <p:extLst>
      <p:ext uri="{BB962C8B-B14F-4D97-AF65-F5344CB8AC3E}">
        <p14:creationId xmlns:p14="http://schemas.microsoft.com/office/powerpoint/2010/main" val="3521643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0"/>
                                        <p:tgtEl>
                                          <p:spTgt spid="3"/>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24.xml"/><Relationship Id="rId1"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950800" y="719200"/>
            <a:ext cx="10290400" cy="763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200"/>
              <a:buFont typeface="Cormorant Garamond"/>
              <a:buNone/>
              <a:defRPr sz="3200">
                <a:solidFill>
                  <a:schemeClr val="dk1"/>
                </a:solidFill>
                <a:latin typeface="Cormorant Garamond"/>
                <a:ea typeface="Cormorant Garamond"/>
                <a:cs typeface="Cormorant Garamond"/>
                <a:sym typeface="Cormorant Garamond"/>
              </a:defRPr>
            </a:lvl1pPr>
            <a:lvl2pPr lvl="1" rtl="0">
              <a:spcBef>
                <a:spcPts val="0"/>
              </a:spcBef>
              <a:spcAft>
                <a:spcPts val="0"/>
              </a:spcAft>
              <a:buClr>
                <a:schemeClr val="dk1"/>
              </a:buClr>
              <a:buSzPts val="3200"/>
              <a:buFont typeface="Cormorant Garamond"/>
              <a:buNone/>
              <a:defRPr sz="3200">
                <a:solidFill>
                  <a:schemeClr val="dk1"/>
                </a:solidFill>
                <a:latin typeface="Cormorant Garamond"/>
                <a:ea typeface="Cormorant Garamond"/>
                <a:cs typeface="Cormorant Garamond"/>
                <a:sym typeface="Cormorant Garamond"/>
              </a:defRPr>
            </a:lvl2pPr>
            <a:lvl3pPr lvl="2" rtl="0">
              <a:spcBef>
                <a:spcPts val="0"/>
              </a:spcBef>
              <a:spcAft>
                <a:spcPts val="0"/>
              </a:spcAft>
              <a:buClr>
                <a:schemeClr val="dk1"/>
              </a:buClr>
              <a:buSzPts val="3200"/>
              <a:buFont typeface="Cormorant Garamond"/>
              <a:buNone/>
              <a:defRPr sz="3200">
                <a:solidFill>
                  <a:schemeClr val="dk1"/>
                </a:solidFill>
                <a:latin typeface="Cormorant Garamond"/>
                <a:ea typeface="Cormorant Garamond"/>
                <a:cs typeface="Cormorant Garamond"/>
                <a:sym typeface="Cormorant Garamond"/>
              </a:defRPr>
            </a:lvl3pPr>
            <a:lvl4pPr lvl="3" rtl="0">
              <a:spcBef>
                <a:spcPts val="0"/>
              </a:spcBef>
              <a:spcAft>
                <a:spcPts val="0"/>
              </a:spcAft>
              <a:buClr>
                <a:schemeClr val="dk1"/>
              </a:buClr>
              <a:buSzPts val="3200"/>
              <a:buFont typeface="Cormorant Garamond"/>
              <a:buNone/>
              <a:defRPr sz="3200">
                <a:solidFill>
                  <a:schemeClr val="dk1"/>
                </a:solidFill>
                <a:latin typeface="Cormorant Garamond"/>
                <a:ea typeface="Cormorant Garamond"/>
                <a:cs typeface="Cormorant Garamond"/>
                <a:sym typeface="Cormorant Garamond"/>
              </a:defRPr>
            </a:lvl4pPr>
            <a:lvl5pPr lvl="4" rtl="0">
              <a:spcBef>
                <a:spcPts val="0"/>
              </a:spcBef>
              <a:spcAft>
                <a:spcPts val="0"/>
              </a:spcAft>
              <a:buClr>
                <a:schemeClr val="dk1"/>
              </a:buClr>
              <a:buSzPts val="3200"/>
              <a:buFont typeface="Cormorant Garamond"/>
              <a:buNone/>
              <a:defRPr sz="3200">
                <a:solidFill>
                  <a:schemeClr val="dk1"/>
                </a:solidFill>
                <a:latin typeface="Cormorant Garamond"/>
                <a:ea typeface="Cormorant Garamond"/>
                <a:cs typeface="Cormorant Garamond"/>
                <a:sym typeface="Cormorant Garamond"/>
              </a:defRPr>
            </a:lvl5pPr>
            <a:lvl6pPr lvl="5" rtl="0">
              <a:spcBef>
                <a:spcPts val="0"/>
              </a:spcBef>
              <a:spcAft>
                <a:spcPts val="0"/>
              </a:spcAft>
              <a:buClr>
                <a:schemeClr val="dk1"/>
              </a:buClr>
              <a:buSzPts val="3200"/>
              <a:buFont typeface="Cormorant Garamond"/>
              <a:buNone/>
              <a:defRPr sz="3200">
                <a:solidFill>
                  <a:schemeClr val="dk1"/>
                </a:solidFill>
                <a:latin typeface="Cormorant Garamond"/>
                <a:ea typeface="Cormorant Garamond"/>
                <a:cs typeface="Cormorant Garamond"/>
                <a:sym typeface="Cormorant Garamond"/>
              </a:defRPr>
            </a:lvl6pPr>
            <a:lvl7pPr lvl="6" rtl="0">
              <a:spcBef>
                <a:spcPts val="0"/>
              </a:spcBef>
              <a:spcAft>
                <a:spcPts val="0"/>
              </a:spcAft>
              <a:buClr>
                <a:schemeClr val="dk1"/>
              </a:buClr>
              <a:buSzPts val="3200"/>
              <a:buFont typeface="Cormorant Garamond"/>
              <a:buNone/>
              <a:defRPr sz="3200">
                <a:solidFill>
                  <a:schemeClr val="dk1"/>
                </a:solidFill>
                <a:latin typeface="Cormorant Garamond"/>
                <a:ea typeface="Cormorant Garamond"/>
                <a:cs typeface="Cormorant Garamond"/>
                <a:sym typeface="Cormorant Garamond"/>
              </a:defRPr>
            </a:lvl7pPr>
            <a:lvl8pPr lvl="7" rtl="0">
              <a:spcBef>
                <a:spcPts val="0"/>
              </a:spcBef>
              <a:spcAft>
                <a:spcPts val="0"/>
              </a:spcAft>
              <a:buClr>
                <a:schemeClr val="dk1"/>
              </a:buClr>
              <a:buSzPts val="3200"/>
              <a:buFont typeface="Cormorant Garamond"/>
              <a:buNone/>
              <a:defRPr sz="3200">
                <a:solidFill>
                  <a:schemeClr val="dk1"/>
                </a:solidFill>
                <a:latin typeface="Cormorant Garamond"/>
                <a:ea typeface="Cormorant Garamond"/>
                <a:cs typeface="Cormorant Garamond"/>
                <a:sym typeface="Cormorant Garamond"/>
              </a:defRPr>
            </a:lvl8pPr>
            <a:lvl9pPr lvl="8" rtl="0">
              <a:spcBef>
                <a:spcPts val="0"/>
              </a:spcBef>
              <a:spcAft>
                <a:spcPts val="0"/>
              </a:spcAft>
              <a:buClr>
                <a:schemeClr val="dk1"/>
              </a:buClr>
              <a:buSzPts val="3200"/>
              <a:buFont typeface="Cormorant Garamond"/>
              <a:buNone/>
              <a:defRPr sz="3200">
                <a:solidFill>
                  <a:schemeClr val="dk1"/>
                </a:solidFill>
                <a:latin typeface="Cormorant Garamond"/>
                <a:ea typeface="Cormorant Garamond"/>
                <a:cs typeface="Cormorant Garamond"/>
                <a:sym typeface="Cormorant Garamond"/>
              </a:defRPr>
            </a:lvl9pPr>
          </a:lstStyle>
          <a:p>
            <a:endParaRPr dirty="0"/>
          </a:p>
        </p:txBody>
      </p:sp>
      <p:sp>
        <p:nvSpPr>
          <p:cNvPr id="7" name="Google Shape;7;p1"/>
          <p:cNvSpPr txBox="1">
            <a:spLocks noGrp="1"/>
          </p:cNvSpPr>
          <p:nvPr>
            <p:ph type="body" idx="1"/>
          </p:nvPr>
        </p:nvSpPr>
        <p:spPr>
          <a:xfrm>
            <a:off x="950800" y="1536633"/>
            <a:ext cx="10290400" cy="45552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Catamaran"/>
              <a:buChar char="●"/>
              <a:defRPr>
                <a:solidFill>
                  <a:schemeClr val="dk1"/>
                </a:solidFill>
                <a:latin typeface="Catamaran"/>
                <a:ea typeface="Catamaran"/>
                <a:cs typeface="Catamaran"/>
                <a:sym typeface="Catamaran"/>
              </a:defRPr>
            </a:lvl1pPr>
            <a:lvl2pPr marL="914400" lvl="1" indent="-317500">
              <a:lnSpc>
                <a:spcPct val="115000"/>
              </a:lnSpc>
              <a:spcBef>
                <a:spcPts val="1600"/>
              </a:spcBef>
              <a:spcAft>
                <a:spcPts val="0"/>
              </a:spcAft>
              <a:buClr>
                <a:schemeClr val="dk1"/>
              </a:buClr>
              <a:buSzPts val="1400"/>
              <a:buFont typeface="Catamaran"/>
              <a:buChar char="○"/>
              <a:defRPr>
                <a:solidFill>
                  <a:schemeClr val="dk1"/>
                </a:solidFill>
                <a:latin typeface="Catamaran"/>
                <a:ea typeface="Catamaran"/>
                <a:cs typeface="Catamaran"/>
                <a:sym typeface="Catamaran"/>
              </a:defRPr>
            </a:lvl2pPr>
            <a:lvl3pPr marL="1371600" lvl="2" indent="-317500">
              <a:lnSpc>
                <a:spcPct val="115000"/>
              </a:lnSpc>
              <a:spcBef>
                <a:spcPts val="1600"/>
              </a:spcBef>
              <a:spcAft>
                <a:spcPts val="0"/>
              </a:spcAft>
              <a:buClr>
                <a:schemeClr val="dk1"/>
              </a:buClr>
              <a:buSzPts val="1400"/>
              <a:buFont typeface="Catamaran"/>
              <a:buChar char="■"/>
              <a:defRPr>
                <a:solidFill>
                  <a:schemeClr val="dk1"/>
                </a:solidFill>
                <a:latin typeface="Catamaran"/>
                <a:ea typeface="Catamaran"/>
                <a:cs typeface="Catamaran"/>
                <a:sym typeface="Catamaran"/>
              </a:defRPr>
            </a:lvl3pPr>
            <a:lvl4pPr marL="1828800" lvl="3" indent="-317500">
              <a:lnSpc>
                <a:spcPct val="115000"/>
              </a:lnSpc>
              <a:spcBef>
                <a:spcPts val="1600"/>
              </a:spcBef>
              <a:spcAft>
                <a:spcPts val="0"/>
              </a:spcAft>
              <a:buClr>
                <a:schemeClr val="dk1"/>
              </a:buClr>
              <a:buSzPts val="1400"/>
              <a:buFont typeface="Catamaran"/>
              <a:buChar char="●"/>
              <a:defRPr>
                <a:solidFill>
                  <a:schemeClr val="dk1"/>
                </a:solidFill>
                <a:latin typeface="Catamaran"/>
                <a:ea typeface="Catamaran"/>
                <a:cs typeface="Catamaran"/>
                <a:sym typeface="Catamaran"/>
              </a:defRPr>
            </a:lvl4pPr>
            <a:lvl5pPr marL="2286000" lvl="4" indent="-317500">
              <a:lnSpc>
                <a:spcPct val="115000"/>
              </a:lnSpc>
              <a:spcBef>
                <a:spcPts val="1600"/>
              </a:spcBef>
              <a:spcAft>
                <a:spcPts val="0"/>
              </a:spcAft>
              <a:buClr>
                <a:schemeClr val="dk1"/>
              </a:buClr>
              <a:buSzPts val="1400"/>
              <a:buFont typeface="Catamaran"/>
              <a:buChar char="○"/>
              <a:defRPr>
                <a:solidFill>
                  <a:schemeClr val="dk1"/>
                </a:solidFill>
                <a:latin typeface="Catamaran"/>
                <a:ea typeface="Catamaran"/>
                <a:cs typeface="Catamaran"/>
                <a:sym typeface="Catamaran"/>
              </a:defRPr>
            </a:lvl5pPr>
            <a:lvl6pPr marL="2743200" lvl="5" indent="-317500">
              <a:lnSpc>
                <a:spcPct val="115000"/>
              </a:lnSpc>
              <a:spcBef>
                <a:spcPts val="1600"/>
              </a:spcBef>
              <a:spcAft>
                <a:spcPts val="0"/>
              </a:spcAft>
              <a:buClr>
                <a:schemeClr val="dk1"/>
              </a:buClr>
              <a:buSzPts val="1400"/>
              <a:buFont typeface="Catamaran"/>
              <a:buChar char="■"/>
              <a:defRPr>
                <a:solidFill>
                  <a:schemeClr val="dk1"/>
                </a:solidFill>
                <a:latin typeface="Catamaran"/>
                <a:ea typeface="Catamaran"/>
                <a:cs typeface="Catamaran"/>
                <a:sym typeface="Catamaran"/>
              </a:defRPr>
            </a:lvl6pPr>
            <a:lvl7pPr marL="3200400" lvl="6" indent="-317500">
              <a:lnSpc>
                <a:spcPct val="115000"/>
              </a:lnSpc>
              <a:spcBef>
                <a:spcPts val="1600"/>
              </a:spcBef>
              <a:spcAft>
                <a:spcPts val="0"/>
              </a:spcAft>
              <a:buClr>
                <a:schemeClr val="dk1"/>
              </a:buClr>
              <a:buSzPts val="1400"/>
              <a:buFont typeface="Catamaran"/>
              <a:buChar char="●"/>
              <a:defRPr>
                <a:solidFill>
                  <a:schemeClr val="dk1"/>
                </a:solidFill>
                <a:latin typeface="Catamaran"/>
                <a:ea typeface="Catamaran"/>
                <a:cs typeface="Catamaran"/>
                <a:sym typeface="Catamaran"/>
              </a:defRPr>
            </a:lvl7pPr>
            <a:lvl8pPr marL="3657600" lvl="7" indent="-317500">
              <a:lnSpc>
                <a:spcPct val="115000"/>
              </a:lnSpc>
              <a:spcBef>
                <a:spcPts val="1600"/>
              </a:spcBef>
              <a:spcAft>
                <a:spcPts val="0"/>
              </a:spcAft>
              <a:buClr>
                <a:schemeClr val="dk1"/>
              </a:buClr>
              <a:buSzPts val="1400"/>
              <a:buFont typeface="Catamaran"/>
              <a:buChar char="○"/>
              <a:defRPr>
                <a:solidFill>
                  <a:schemeClr val="dk1"/>
                </a:solidFill>
                <a:latin typeface="Catamaran"/>
                <a:ea typeface="Catamaran"/>
                <a:cs typeface="Catamaran"/>
                <a:sym typeface="Catamaran"/>
              </a:defRPr>
            </a:lvl8pPr>
            <a:lvl9pPr marL="4114800" lvl="8" indent="-317500">
              <a:lnSpc>
                <a:spcPct val="115000"/>
              </a:lnSpc>
              <a:spcBef>
                <a:spcPts val="1600"/>
              </a:spcBef>
              <a:spcAft>
                <a:spcPts val="1600"/>
              </a:spcAft>
              <a:buClr>
                <a:schemeClr val="dk1"/>
              </a:buClr>
              <a:buSzPts val="1400"/>
              <a:buFont typeface="Catamaran"/>
              <a:buChar char="■"/>
              <a:defRPr>
                <a:solidFill>
                  <a:schemeClr val="dk1"/>
                </a:solidFill>
                <a:latin typeface="Catamaran"/>
                <a:ea typeface="Catamaran"/>
                <a:cs typeface="Catamaran"/>
                <a:sym typeface="Catamaran"/>
              </a:defRPr>
            </a:lvl9pPr>
          </a:lstStyle>
          <a:p>
            <a:endParaRPr/>
          </a:p>
        </p:txBody>
      </p:sp>
    </p:spTree>
    <p:extLst>
      <p:ext uri="{BB962C8B-B14F-4D97-AF65-F5344CB8AC3E}">
        <p14:creationId xmlns:p14="http://schemas.microsoft.com/office/powerpoint/2010/main" val="99153445"/>
      </p:ext>
    </p:extLst>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Lst>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E2A47"/>
        </a:solidFill>
        <a:effectLst/>
      </p:bgPr>
    </p:bg>
    <p:spTree>
      <p:nvGrpSpPr>
        <p:cNvPr id="1" name="Shape 412"/>
        <p:cNvGrpSpPr/>
        <p:nvPr/>
      </p:nvGrpSpPr>
      <p:grpSpPr>
        <a:xfrm>
          <a:off x="0" y="0"/>
          <a:ext cx="0" cy="0"/>
          <a:chOff x="0" y="0"/>
          <a:chExt cx="0" cy="0"/>
        </a:xfrm>
      </p:grpSpPr>
      <p:sp>
        <p:nvSpPr>
          <p:cNvPr id="413" name="Google Shape;413;p58"/>
          <p:cNvSpPr txBox="1">
            <a:spLocks noGrp="1"/>
          </p:cNvSpPr>
          <p:nvPr>
            <p:ph type="title"/>
          </p:nvPr>
        </p:nvSpPr>
        <p:spPr>
          <a:xfrm>
            <a:off x="1424133" y="1244600"/>
            <a:ext cx="9396400" cy="6432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None/>
              <a:defRPr sz="2400">
                <a:solidFill>
                  <a:srgbClr val="FFFFFF"/>
                </a:solidFill>
              </a:defRPr>
            </a:lvl1pPr>
            <a:lvl2pPr lvl="1" algn="ctr" rtl="0">
              <a:spcBef>
                <a:spcPts val="0"/>
              </a:spcBef>
              <a:spcAft>
                <a:spcPts val="0"/>
              </a:spcAft>
              <a:buClr>
                <a:srgbClr val="FFFFFF"/>
              </a:buClr>
              <a:buSzPts val="2400"/>
              <a:buNone/>
              <a:defRPr sz="2400">
                <a:solidFill>
                  <a:srgbClr val="FFFFFF"/>
                </a:solidFill>
              </a:defRPr>
            </a:lvl2pPr>
            <a:lvl3pPr lvl="2" algn="ctr" rtl="0">
              <a:spcBef>
                <a:spcPts val="0"/>
              </a:spcBef>
              <a:spcAft>
                <a:spcPts val="0"/>
              </a:spcAft>
              <a:buClr>
                <a:srgbClr val="FFFFFF"/>
              </a:buClr>
              <a:buSzPts val="2400"/>
              <a:buNone/>
              <a:defRPr sz="2400">
                <a:solidFill>
                  <a:srgbClr val="FFFFFF"/>
                </a:solidFill>
              </a:defRPr>
            </a:lvl3pPr>
            <a:lvl4pPr lvl="3" algn="ctr" rtl="0">
              <a:spcBef>
                <a:spcPts val="0"/>
              </a:spcBef>
              <a:spcAft>
                <a:spcPts val="0"/>
              </a:spcAft>
              <a:buClr>
                <a:srgbClr val="FFFFFF"/>
              </a:buClr>
              <a:buSzPts val="2400"/>
              <a:buNone/>
              <a:defRPr sz="2400">
                <a:solidFill>
                  <a:srgbClr val="FFFFFF"/>
                </a:solidFill>
              </a:defRPr>
            </a:lvl4pPr>
            <a:lvl5pPr lvl="4" algn="ctr" rtl="0">
              <a:spcBef>
                <a:spcPts val="0"/>
              </a:spcBef>
              <a:spcAft>
                <a:spcPts val="0"/>
              </a:spcAft>
              <a:buClr>
                <a:srgbClr val="FFFFFF"/>
              </a:buClr>
              <a:buSzPts val="2400"/>
              <a:buNone/>
              <a:defRPr sz="2400">
                <a:solidFill>
                  <a:srgbClr val="FFFFFF"/>
                </a:solidFill>
              </a:defRPr>
            </a:lvl5pPr>
            <a:lvl6pPr lvl="5" algn="ctr" rtl="0">
              <a:spcBef>
                <a:spcPts val="0"/>
              </a:spcBef>
              <a:spcAft>
                <a:spcPts val="0"/>
              </a:spcAft>
              <a:buClr>
                <a:srgbClr val="FFFFFF"/>
              </a:buClr>
              <a:buSzPts val="2400"/>
              <a:buNone/>
              <a:defRPr sz="2400">
                <a:solidFill>
                  <a:srgbClr val="FFFFFF"/>
                </a:solidFill>
              </a:defRPr>
            </a:lvl6pPr>
            <a:lvl7pPr lvl="6" algn="ctr" rtl="0">
              <a:spcBef>
                <a:spcPts val="0"/>
              </a:spcBef>
              <a:spcAft>
                <a:spcPts val="0"/>
              </a:spcAft>
              <a:buClr>
                <a:srgbClr val="FFFFFF"/>
              </a:buClr>
              <a:buSzPts val="2400"/>
              <a:buNone/>
              <a:defRPr sz="2400">
                <a:solidFill>
                  <a:srgbClr val="FFFFFF"/>
                </a:solidFill>
              </a:defRPr>
            </a:lvl7pPr>
            <a:lvl8pPr lvl="7" algn="ctr" rtl="0">
              <a:spcBef>
                <a:spcPts val="0"/>
              </a:spcBef>
              <a:spcAft>
                <a:spcPts val="0"/>
              </a:spcAft>
              <a:buClr>
                <a:srgbClr val="FFFFFF"/>
              </a:buClr>
              <a:buSzPts val="2400"/>
              <a:buNone/>
              <a:defRPr sz="2400">
                <a:solidFill>
                  <a:srgbClr val="FFFFFF"/>
                </a:solidFill>
              </a:defRPr>
            </a:lvl8pPr>
            <a:lvl9pPr lvl="8" algn="ctr" rtl="0">
              <a:spcBef>
                <a:spcPts val="0"/>
              </a:spcBef>
              <a:spcAft>
                <a:spcPts val="0"/>
              </a:spcAft>
              <a:buClr>
                <a:srgbClr val="FFFFFF"/>
              </a:buClr>
              <a:buSzPts val="2400"/>
              <a:buNone/>
              <a:defRPr sz="2400">
                <a:solidFill>
                  <a:srgbClr val="FFFFFF"/>
                </a:solidFill>
              </a:defRPr>
            </a:lvl9pPr>
          </a:lstStyle>
          <a:p>
            <a:endParaRPr/>
          </a:p>
        </p:txBody>
      </p:sp>
      <p:sp>
        <p:nvSpPr>
          <p:cNvPr id="414" name="Google Shape;414;p58"/>
          <p:cNvSpPr txBox="1">
            <a:spLocks noGrp="1"/>
          </p:cNvSpPr>
          <p:nvPr>
            <p:ph type="body" idx="1"/>
          </p:nvPr>
        </p:nvSpPr>
        <p:spPr>
          <a:xfrm>
            <a:off x="1424133" y="2260600"/>
            <a:ext cx="9396400" cy="3336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2652742941"/>
      </p:ext>
    </p:extLst>
  </p:cSld>
  <p:clrMap bg1="lt1" tx1="dk1" bg2="dk2" tx2="lt2" accent1="accent1" accent2="accent2" accent3="accent3" accent4="accent4" accent5="accent5" accent6="accent6" hlink="hlink" folHlink="folHlink"/>
  <p:sldLayoutIdLst>
    <p:sldLayoutId id="2147483684" r:id="rId1"/>
    <p:sldLayoutId id="2147483685" r:id="rId2"/>
  </p:sldLayoutIdLst>
  <p:hf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9.xml"/></Relationships>
</file>

<file path=ppt/slides/_rels/slide1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9.png"/><Relationship Id="rId1" Type="http://schemas.openxmlformats.org/officeDocument/2006/relationships/slideLayout" Target="../slideLayouts/slideLayout11.xml"/><Relationship Id="rId6" Type="http://schemas.openxmlformats.org/officeDocument/2006/relationships/image" Target="../media/image32.png"/><Relationship Id="rId5" Type="http://schemas.openxmlformats.org/officeDocument/2006/relationships/image" Target="../media/image31.jpeg"/><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7.png"/><Relationship Id="rId1" Type="http://schemas.openxmlformats.org/officeDocument/2006/relationships/slideLayout" Target="../slideLayouts/slideLayout8.xml"/><Relationship Id="rId4" Type="http://schemas.openxmlformats.org/officeDocument/2006/relationships/image" Target="../media/image38.png"/></Relationships>
</file>

<file path=ppt/slides/_rels/slide2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9.png"/><Relationship Id="rId1" Type="http://schemas.openxmlformats.org/officeDocument/2006/relationships/slideLayout" Target="../slideLayouts/slideLayout11.xml"/><Relationship Id="rId4" Type="http://schemas.openxmlformats.org/officeDocument/2006/relationships/image" Target="../media/image40.jpeg"/></Relationships>
</file>

<file path=ppt/slides/_rels/slide2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9.png"/><Relationship Id="rId1" Type="http://schemas.openxmlformats.org/officeDocument/2006/relationships/slideLayout" Target="../slideLayouts/slideLayout11.xml"/><Relationship Id="rId4" Type="http://schemas.openxmlformats.org/officeDocument/2006/relationships/image" Target="../media/image40.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4EDCA545-7634-A246-362C-A88BB9488C60}"/>
              </a:ext>
            </a:extLst>
          </p:cNvPr>
          <p:cNvSpPr txBox="1"/>
          <p:nvPr/>
        </p:nvSpPr>
        <p:spPr>
          <a:xfrm>
            <a:off x="5704111" y="4337382"/>
            <a:ext cx="4847253" cy="1569660"/>
          </a:xfrm>
          <a:prstGeom prst="rect">
            <a:avLst/>
          </a:prstGeom>
          <a:noFill/>
        </p:spPr>
        <p:txBody>
          <a:bodyPr wrap="square" rtlCol="0">
            <a:spAutoFit/>
          </a:bodyPr>
          <a:lstStyle/>
          <a:p>
            <a:pPr algn="ctr"/>
            <a:r>
              <a:rPr lang="en-US" sz="4800" b="1" dirty="0">
                <a:latin typeface="Catamaran" panose="020B0604020202020204"/>
              </a:rPr>
              <a:t>https://visualalgo.net/en/sorting</a:t>
            </a:r>
          </a:p>
        </p:txBody>
      </p:sp>
      <p:pic>
        <p:nvPicPr>
          <p:cNvPr id="4" name="Picture 3">
            <a:extLst>
              <a:ext uri="{FF2B5EF4-FFF2-40B4-BE49-F238E27FC236}">
                <a16:creationId xmlns:a16="http://schemas.microsoft.com/office/drawing/2014/main" id="{AE05D946-41CA-BB4B-C577-EE0808E34BD5}"/>
              </a:ext>
            </a:extLst>
          </p:cNvPr>
          <p:cNvPicPr>
            <a:picLocks noChangeAspect="1"/>
          </p:cNvPicPr>
          <p:nvPr/>
        </p:nvPicPr>
        <p:blipFill>
          <a:blip r:embed="rId2"/>
          <a:stretch>
            <a:fillRect/>
          </a:stretch>
        </p:blipFill>
        <p:spPr>
          <a:xfrm>
            <a:off x="1335055" y="993710"/>
            <a:ext cx="3757197" cy="4870580"/>
          </a:xfrm>
          <a:prstGeom prst="rect">
            <a:avLst/>
          </a:prstGeom>
        </p:spPr>
      </p:pic>
      <p:sp>
        <p:nvSpPr>
          <p:cNvPr id="5" name="TextBox 4">
            <a:extLst>
              <a:ext uri="{FF2B5EF4-FFF2-40B4-BE49-F238E27FC236}">
                <a16:creationId xmlns:a16="http://schemas.microsoft.com/office/drawing/2014/main" id="{63735417-A45F-4FAF-0C97-BC3EE3BA3A69}"/>
              </a:ext>
            </a:extLst>
          </p:cNvPr>
          <p:cNvSpPr txBox="1"/>
          <p:nvPr/>
        </p:nvSpPr>
        <p:spPr>
          <a:xfrm>
            <a:off x="5704112" y="784996"/>
            <a:ext cx="4847253" cy="3477875"/>
          </a:xfrm>
          <a:prstGeom prst="rect">
            <a:avLst/>
          </a:prstGeom>
          <a:noFill/>
        </p:spPr>
        <p:txBody>
          <a:bodyPr wrap="square" rtlCol="0">
            <a:spAutoFit/>
          </a:bodyPr>
          <a:lstStyle/>
          <a:p>
            <a:pPr algn="ctr"/>
            <a:r>
              <a:rPr lang="en-US" sz="4400" dirty="0">
                <a:latin typeface="Catamaran" panose="020B0604020202020204"/>
              </a:rPr>
              <a:t>Go play with sorting algorithms here (use the one step at a time, look at the code!)</a:t>
            </a:r>
          </a:p>
        </p:txBody>
      </p:sp>
    </p:spTree>
    <p:extLst>
      <p:ext uri="{BB962C8B-B14F-4D97-AF65-F5344CB8AC3E}">
        <p14:creationId xmlns:p14="http://schemas.microsoft.com/office/powerpoint/2010/main" val="33522263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C8EEE99-1240-FD6F-357E-FB9069D92037}"/>
              </a:ext>
            </a:extLst>
          </p:cNvPr>
          <p:cNvSpPr>
            <a:spLocks noGrp="1"/>
          </p:cNvSpPr>
          <p:nvPr>
            <p:ph type="title"/>
          </p:nvPr>
        </p:nvSpPr>
        <p:spPr/>
        <p:txBody>
          <a:bodyPr/>
          <a:lstStyle/>
          <a:p>
            <a:r>
              <a:rPr lang="en-US" dirty="0"/>
              <a:t>Assigning to a struct</a:t>
            </a:r>
          </a:p>
        </p:txBody>
      </p:sp>
      <p:sp>
        <p:nvSpPr>
          <p:cNvPr id="7" name="Content Placeholder 6">
            <a:extLst>
              <a:ext uri="{FF2B5EF4-FFF2-40B4-BE49-F238E27FC236}">
                <a16:creationId xmlns:a16="http://schemas.microsoft.com/office/drawing/2014/main" id="{E6DA606A-6C81-C52E-C519-62A52BE69EA5}"/>
              </a:ext>
            </a:extLst>
          </p:cNvPr>
          <p:cNvSpPr>
            <a:spLocks noGrp="1"/>
          </p:cNvSpPr>
          <p:nvPr>
            <p:ph sz="quarter" idx="10"/>
          </p:nvPr>
        </p:nvSpPr>
        <p:spPr/>
        <p:txBody>
          <a:bodyPr/>
          <a:lstStyle/>
          <a:p>
            <a:r>
              <a:rPr lang="en-US" dirty="0"/>
              <a:t>Structs</a:t>
            </a:r>
          </a:p>
        </p:txBody>
      </p:sp>
      <p:pic>
        <p:nvPicPr>
          <p:cNvPr id="6" name="Picture 5" descr="A screen shot of a computer program&#10;&#10;Description automatically generated">
            <a:extLst>
              <a:ext uri="{FF2B5EF4-FFF2-40B4-BE49-F238E27FC236}">
                <a16:creationId xmlns:a16="http://schemas.microsoft.com/office/drawing/2014/main" id="{A78E932A-FBA0-1082-476A-2A9224AD14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37010" y="1573692"/>
            <a:ext cx="9020563" cy="4599353"/>
          </a:xfrm>
          <a:prstGeom prst="rect">
            <a:avLst/>
          </a:prstGeom>
        </p:spPr>
      </p:pic>
      <p:sp>
        <p:nvSpPr>
          <p:cNvPr id="8" name="Arrow: Left 7">
            <a:extLst>
              <a:ext uri="{FF2B5EF4-FFF2-40B4-BE49-F238E27FC236}">
                <a16:creationId xmlns:a16="http://schemas.microsoft.com/office/drawing/2014/main" id="{A651E1EA-F896-F257-272F-2DBC8C678B57}"/>
              </a:ext>
            </a:extLst>
          </p:cNvPr>
          <p:cNvSpPr/>
          <p:nvPr/>
        </p:nvSpPr>
        <p:spPr>
          <a:xfrm>
            <a:off x="5417127" y="5080000"/>
            <a:ext cx="604982" cy="254000"/>
          </a:xfrm>
          <a:prstGeom prst="leftArrow">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7A13B17C-3071-14C0-0293-85FEABE68875}"/>
              </a:ext>
            </a:extLst>
          </p:cNvPr>
          <p:cNvSpPr/>
          <p:nvPr/>
        </p:nvSpPr>
        <p:spPr>
          <a:xfrm>
            <a:off x="6169893" y="4627983"/>
            <a:ext cx="2452255" cy="76562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Catamaran" panose="020B0604020202020204"/>
              </a:rPr>
              <a:t>Behaves like a normal variable!</a:t>
            </a:r>
          </a:p>
        </p:txBody>
      </p:sp>
    </p:spTree>
    <p:extLst>
      <p:ext uri="{BB962C8B-B14F-4D97-AF65-F5344CB8AC3E}">
        <p14:creationId xmlns:p14="http://schemas.microsoft.com/office/powerpoint/2010/main" val="1464532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C8EEE99-1240-FD6F-357E-FB9069D92037}"/>
              </a:ext>
            </a:extLst>
          </p:cNvPr>
          <p:cNvSpPr>
            <a:spLocks noGrp="1"/>
          </p:cNvSpPr>
          <p:nvPr>
            <p:ph type="title"/>
          </p:nvPr>
        </p:nvSpPr>
        <p:spPr/>
        <p:txBody>
          <a:bodyPr/>
          <a:lstStyle/>
          <a:p>
            <a:r>
              <a:rPr lang="en-US" dirty="0"/>
              <a:t>Assigning to a struct</a:t>
            </a:r>
          </a:p>
        </p:txBody>
      </p:sp>
      <p:sp>
        <p:nvSpPr>
          <p:cNvPr id="7" name="Content Placeholder 6">
            <a:extLst>
              <a:ext uri="{FF2B5EF4-FFF2-40B4-BE49-F238E27FC236}">
                <a16:creationId xmlns:a16="http://schemas.microsoft.com/office/drawing/2014/main" id="{E6DA606A-6C81-C52E-C519-62A52BE69EA5}"/>
              </a:ext>
            </a:extLst>
          </p:cNvPr>
          <p:cNvSpPr>
            <a:spLocks noGrp="1"/>
          </p:cNvSpPr>
          <p:nvPr>
            <p:ph sz="quarter" idx="10"/>
          </p:nvPr>
        </p:nvSpPr>
        <p:spPr/>
        <p:txBody>
          <a:bodyPr/>
          <a:lstStyle/>
          <a:p>
            <a:r>
              <a:rPr lang="en-US" dirty="0"/>
              <a:t>Structs</a:t>
            </a:r>
          </a:p>
        </p:txBody>
      </p:sp>
      <p:pic>
        <p:nvPicPr>
          <p:cNvPr id="3" name="Picture 2" descr="A screenshot of a computer program&#10;&#10;Description automatically generated">
            <a:extLst>
              <a:ext uri="{FF2B5EF4-FFF2-40B4-BE49-F238E27FC236}">
                <a16:creationId xmlns:a16="http://schemas.microsoft.com/office/drawing/2014/main" id="{EE58B549-1562-97C3-CCFC-FFA2DF0773F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86754" y="916836"/>
            <a:ext cx="3825053" cy="5024327"/>
          </a:xfrm>
          <a:prstGeom prst="rect">
            <a:avLst/>
          </a:prstGeom>
        </p:spPr>
      </p:pic>
      <p:sp>
        <p:nvSpPr>
          <p:cNvPr id="4" name="TextBox 3">
            <a:extLst>
              <a:ext uri="{FF2B5EF4-FFF2-40B4-BE49-F238E27FC236}">
                <a16:creationId xmlns:a16="http://schemas.microsoft.com/office/drawing/2014/main" id="{FA20800C-8C6C-1739-67FC-1EC750ED9197}"/>
              </a:ext>
            </a:extLst>
          </p:cNvPr>
          <p:cNvSpPr txBox="1"/>
          <p:nvPr/>
        </p:nvSpPr>
        <p:spPr>
          <a:xfrm>
            <a:off x="1265382" y="1727200"/>
            <a:ext cx="4739865" cy="3539430"/>
          </a:xfrm>
          <a:prstGeom prst="rect">
            <a:avLst/>
          </a:prstGeom>
          <a:noFill/>
        </p:spPr>
        <p:txBody>
          <a:bodyPr wrap="square" rtlCol="0">
            <a:spAutoFit/>
          </a:bodyPr>
          <a:lstStyle/>
          <a:p>
            <a:r>
              <a:rPr lang="en-US" sz="3200" dirty="0">
                <a:latin typeface="Catamaran" panose="020B0604020202020204"/>
              </a:rPr>
              <a:t>You can also assign entire structs just as if they were any other type! This means when sorting or moving pixels (with RGB values), you can just work with the entire struct…</a:t>
            </a:r>
          </a:p>
        </p:txBody>
      </p:sp>
    </p:spTree>
    <p:extLst>
      <p:ext uri="{BB962C8B-B14F-4D97-AF65-F5344CB8AC3E}">
        <p14:creationId xmlns:p14="http://schemas.microsoft.com/office/powerpoint/2010/main" val="13782971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C8EEE99-1240-FD6F-357E-FB9069D92037}"/>
              </a:ext>
            </a:extLst>
          </p:cNvPr>
          <p:cNvSpPr>
            <a:spLocks noGrp="1"/>
          </p:cNvSpPr>
          <p:nvPr>
            <p:ph type="title"/>
          </p:nvPr>
        </p:nvSpPr>
        <p:spPr/>
        <p:txBody>
          <a:bodyPr/>
          <a:lstStyle/>
          <a:p>
            <a:r>
              <a:rPr lang="en-US" dirty="0"/>
              <a:t>Struct layout investigation</a:t>
            </a:r>
          </a:p>
        </p:txBody>
      </p:sp>
      <p:sp>
        <p:nvSpPr>
          <p:cNvPr id="7" name="Content Placeholder 6">
            <a:extLst>
              <a:ext uri="{FF2B5EF4-FFF2-40B4-BE49-F238E27FC236}">
                <a16:creationId xmlns:a16="http://schemas.microsoft.com/office/drawing/2014/main" id="{E6DA606A-6C81-C52E-C519-62A52BE69EA5}"/>
              </a:ext>
            </a:extLst>
          </p:cNvPr>
          <p:cNvSpPr>
            <a:spLocks noGrp="1"/>
          </p:cNvSpPr>
          <p:nvPr>
            <p:ph sz="quarter" idx="10"/>
          </p:nvPr>
        </p:nvSpPr>
        <p:spPr/>
        <p:txBody>
          <a:bodyPr/>
          <a:lstStyle/>
          <a:p>
            <a:r>
              <a:rPr lang="en-US" dirty="0"/>
              <a:t>Structs</a:t>
            </a:r>
          </a:p>
        </p:txBody>
      </p:sp>
      <p:pic>
        <p:nvPicPr>
          <p:cNvPr id="3" name="Picture 2" descr="A screen shot of a computer screen&#10;&#10;Description automatically generated">
            <a:extLst>
              <a:ext uri="{FF2B5EF4-FFF2-40B4-BE49-F238E27FC236}">
                <a16:creationId xmlns:a16="http://schemas.microsoft.com/office/drawing/2014/main" id="{9321ED40-074D-2A36-B19F-1406F34793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70580" y="1407756"/>
            <a:ext cx="5334000" cy="4686300"/>
          </a:xfrm>
          <a:prstGeom prst="rect">
            <a:avLst/>
          </a:prstGeom>
        </p:spPr>
      </p:pic>
      <p:sp>
        <p:nvSpPr>
          <p:cNvPr id="4" name="TextBox 3">
            <a:extLst>
              <a:ext uri="{FF2B5EF4-FFF2-40B4-BE49-F238E27FC236}">
                <a16:creationId xmlns:a16="http://schemas.microsoft.com/office/drawing/2014/main" id="{DCF65F49-3407-3363-6C53-5338F68D21B0}"/>
              </a:ext>
            </a:extLst>
          </p:cNvPr>
          <p:cNvSpPr txBox="1"/>
          <p:nvPr/>
        </p:nvSpPr>
        <p:spPr>
          <a:xfrm>
            <a:off x="1094509" y="1704109"/>
            <a:ext cx="3574473" cy="4524315"/>
          </a:xfrm>
          <a:prstGeom prst="rect">
            <a:avLst/>
          </a:prstGeom>
          <a:noFill/>
        </p:spPr>
        <p:txBody>
          <a:bodyPr wrap="square" rtlCol="0">
            <a:spAutoFit/>
          </a:bodyPr>
          <a:lstStyle/>
          <a:p>
            <a:r>
              <a:rPr lang="en-US" sz="3200" dirty="0">
                <a:latin typeface="Catamaran" panose="020B0604020202020204"/>
              </a:rPr>
              <a:t>Q: What do you think the size of this struct is? Try it yourself: create this struct, and use C’s </a:t>
            </a:r>
            <a:r>
              <a:rPr lang="en-US" sz="3200" b="1" dirty="0" err="1">
                <a:latin typeface="Catamaran" panose="020B0604020202020204"/>
              </a:rPr>
              <a:t>sizeof</a:t>
            </a:r>
            <a:r>
              <a:rPr lang="en-US" sz="3200" dirty="0">
                <a:latin typeface="Catamaran" panose="020B0604020202020204"/>
              </a:rPr>
              <a:t> function to find out! Why do you think that might be?</a:t>
            </a:r>
          </a:p>
        </p:txBody>
      </p:sp>
    </p:spTree>
    <p:extLst>
      <p:ext uri="{BB962C8B-B14F-4D97-AF65-F5344CB8AC3E}">
        <p14:creationId xmlns:p14="http://schemas.microsoft.com/office/powerpoint/2010/main" val="28514240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C8EEE99-1240-FD6F-357E-FB9069D92037}"/>
              </a:ext>
            </a:extLst>
          </p:cNvPr>
          <p:cNvSpPr>
            <a:spLocks noGrp="1"/>
          </p:cNvSpPr>
          <p:nvPr>
            <p:ph type="title"/>
          </p:nvPr>
        </p:nvSpPr>
        <p:spPr/>
        <p:txBody>
          <a:bodyPr/>
          <a:lstStyle/>
          <a:p>
            <a:r>
              <a:rPr lang="en-US" dirty="0"/>
              <a:t>Struct layout investigation</a:t>
            </a:r>
          </a:p>
        </p:txBody>
      </p:sp>
      <p:sp>
        <p:nvSpPr>
          <p:cNvPr id="7" name="Content Placeholder 6">
            <a:extLst>
              <a:ext uri="{FF2B5EF4-FFF2-40B4-BE49-F238E27FC236}">
                <a16:creationId xmlns:a16="http://schemas.microsoft.com/office/drawing/2014/main" id="{E6DA606A-6C81-C52E-C519-62A52BE69EA5}"/>
              </a:ext>
            </a:extLst>
          </p:cNvPr>
          <p:cNvSpPr>
            <a:spLocks noGrp="1"/>
          </p:cNvSpPr>
          <p:nvPr>
            <p:ph sz="quarter" idx="10"/>
          </p:nvPr>
        </p:nvSpPr>
        <p:spPr/>
        <p:txBody>
          <a:bodyPr/>
          <a:lstStyle/>
          <a:p>
            <a:r>
              <a:rPr lang="en-US" dirty="0"/>
              <a:t>Structs</a:t>
            </a:r>
          </a:p>
        </p:txBody>
      </p:sp>
      <p:pic>
        <p:nvPicPr>
          <p:cNvPr id="9" name="Picture 8" descr="A screen shot of a computer program&#10;&#10;Description automatically generated">
            <a:extLst>
              <a:ext uri="{FF2B5EF4-FFF2-40B4-BE49-F238E27FC236}">
                <a16:creationId xmlns:a16="http://schemas.microsoft.com/office/drawing/2014/main" id="{4361F90C-FD1E-987F-5A5F-47277D410A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90675" y="1682038"/>
            <a:ext cx="9010650" cy="4324350"/>
          </a:xfrm>
          <a:prstGeom prst="rect">
            <a:avLst/>
          </a:prstGeom>
        </p:spPr>
      </p:pic>
    </p:spTree>
    <p:extLst>
      <p:ext uri="{BB962C8B-B14F-4D97-AF65-F5344CB8AC3E}">
        <p14:creationId xmlns:p14="http://schemas.microsoft.com/office/powerpoint/2010/main" val="12975642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C8EEE99-1240-FD6F-357E-FB9069D92037}"/>
              </a:ext>
            </a:extLst>
          </p:cNvPr>
          <p:cNvSpPr>
            <a:spLocks noGrp="1"/>
          </p:cNvSpPr>
          <p:nvPr>
            <p:ph type="title"/>
          </p:nvPr>
        </p:nvSpPr>
        <p:spPr/>
        <p:txBody>
          <a:bodyPr/>
          <a:lstStyle/>
          <a:p>
            <a:r>
              <a:rPr lang="en-US" dirty="0"/>
              <a:t>Struct layout investigation</a:t>
            </a:r>
          </a:p>
        </p:txBody>
      </p:sp>
      <p:sp>
        <p:nvSpPr>
          <p:cNvPr id="7" name="Content Placeholder 6">
            <a:extLst>
              <a:ext uri="{FF2B5EF4-FFF2-40B4-BE49-F238E27FC236}">
                <a16:creationId xmlns:a16="http://schemas.microsoft.com/office/drawing/2014/main" id="{E6DA606A-6C81-C52E-C519-62A52BE69EA5}"/>
              </a:ext>
            </a:extLst>
          </p:cNvPr>
          <p:cNvSpPr>
            <a:spLocks noGrp="1"/>
          </p:cNvSpPr>
          <p:nvPr>
            <p:ph sz="quarter" idx="10"/>
          </p:nvPr>
        </p:nvSpPr>
        <p:spPr/>
        <p:txBody>
          <a:bodyPr/>
          <a:lstStyle/>
          <a:p>
            <a:r>
              <a:rPr lang="en-US" dirty="0"/>
              <a:t>Structs</a:t>
            </a:r>
          </a:p>
        </p:txBody>
      </p:sp>
      <p:pic>
        <p:nvPicPr>
          <p:cNvPr id="2" name="Picture 1" descr="A screenshot of a computer program&#10;&#10;Description automatically generated">
            <a:extLst>
              <a:ext uri="{FF2B5EF4-FFF2-40B4-BE49-F238E27FC236}">
                <a16:creationId xmlns:a16="http://schemas.microsoft.com/office/drawing/2014/main" id="{9E04CE7D-956A-0B4C-A844-AEE5A19991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4532" y="1731392"/>
            <a:ext cx="9562935" cy="4049022"/>
          </a:xfrm>
          <a:prstGeom prst="rect">
            <a:avLst/>
          </a:prstGeom>
        </p:spPr>
      </p:pic>
    </p:spTree>
    <p:extLst>
      <p:ext uri="{BB962C8B-B14F-4D97-AF65-F5344CB8AC3E}">
        <p14:creationId xmlns:p14="http://schemas.microsoft.com/office/powerpoint/2010/main" val="21013008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C8EEE99-1240-FD6F-357E-FB9069D92037}"/>
              </a:ext>
            </a:extLst>
          </p:cNvPr>
          <p:cNvSpPr>
            <a:spLocks noGrp="1"/>
          </p:cNvSpPr>
          <p:nvPr>
            <p:ph type="title"/>
          </p:nvPr>
        </p:nvSpPr>
        <p:spPr/>
        <p:txBody>
          <a:bodyPr/>
          <a:lstStyle/>
          <a:p>
            <a:r>
              <a:rPr lang="en-US" dirty="0"/>
              <a:t>Struct layout investigation</a:t>
            </a:r>
          </a:p>
        </p:txBody>
      </p:sp>
      <p:sp>
        <p:nvSpPr>
          <p:cNvPr id="7" name="Content Placeholder 6">
            <a:extLst>
              <a:ext uri="{FF2B5EF4-FFF2-40B4-BE49-F238E27FC236}">
                <a16:creationId xmlns:a16="http://schemas.microsoft.com/office/drawing/2014/main" id="{E6DA606A-6C81-C52E-C519-62A52BE69EA5}"/>
              </a:ext>
            </a:extLst>
          </p:cNvPr>
          <p:cNvSpPr>
            <a:spLocks noGrp="1"/>
          </p:cNvSpPr>
          <p:nvPr>
            <p:ph sz="quarter" idx="10"/>
          </p:nvPr>
        </p:nvSpPr>
        <p:spPr/>
        <p:txBody>
          <a:bodyPr/>
          <a:lstStyle/>
          <a:p>
            <a:r>
              <a:rPr lang="en-US" dirty="0"/>
              <a:t>Structs</a:t>
            </a:r>
          </a:p>
        </p:txBody>
      </p:sp>
      <p:pic>
        <p:nvPicPr>
          <p:cNvPr id="8" name="Picture 7" descr="A screen shot of a computer&#10;&#10;Description automatically generated">
            <a:extLst>
              <a:ext uri="{FF2B5EF4-FFF2-40B4-BE49-F238E27FC236}">
                <a16:creationId xmlns:a16="http://schemas.microsoft.com/office/drawing/2014/main" id="{80BFA863-B47B-A4E3-D109-2B5234892A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1669110"/>
            <a:ext cx="4744917" cy="3524795"/>
          </a:xfrm>
          <a:prstGeom prst="rect">
            <a:avLst/>
          </a:prstGeom>
        </p:spPr>
      </p:pic>
      <p:pic>
        <p:nvPicPr>
          <p:cNvPr id="10" name="Picture 9" descr="A screen shot of a computer&#10;&#10;Description automatically generated">
            <a:extLst>
              <a:ext uri="{FF2B5EF4-FFF2-40B4-BE49-F238E27FC236}">
                <a16:creationId xmlns:a16="http://schemas.microsoft.com/office/drawing/2014/main" id="{EF0D2C74-4AFE-FD81-8ACC-C9212ABADF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6327" y="1669109"/>
            <a:ext cx="4744917" cy="3524795"/>
          </a:xfrm>
          <a:prstGeom prst="rect">
            <a:avLst/>
          </a:prstGeom>
        </p:spPr>
      </p:pic>
      <p:sp>
        <p:nvSpPr>
          <p:cNvPr id="11" name="TextBox 10">
            <a:extLst>
              <a:ext uri="{FF2B5EF4-FFF2-40B4-BE49-F238E27FC236}">
                <a16:creationId xmlns:a16="http://schemas.microsoft.com/office/drawing/2014/main" id="{FC1F0356-64C3-B7F3-4DB3-668A43D3BA79}"/>
              </a:ext>
            </a:extLst>
          </p:cNvPr>
          <p:cNvSpPr txBox="1"/>
          <p:nvPr/>
        </p:nvSpPr>
        <p:spPr>
          <a:xfrm>
            <a:off x="1265382" y="5237018"/>
            <a:ext cx="9628909" cy="769441"/>
          </a:xfrm>
          <a:prstGeom prst="rect">
            <a:avLst/>
          </a:prstGeom>
          <a:noFill/>
        </p:spPr>
        <p:txBody>
          <a:bodyPr wrap="square" rtlCol="0">
            <a:spAutoFit/>
          </a:bodyPr>
          <a:lstStyle/>
          <a:p>
            <a:pPr algn="ctr"/>
            <a:r>
              <a:rPr lang="en-US" sz="4400" dirty="0">
                <a:latin typeface="Catamaran" panose="020B0604020202020204"/>
              </a:rPr>
              <a:t>Q: Are these two the same size?</a:t>
            </a:r>
          </a:p>
        </p:txBody>
      </p:sp>
    </p:spTree>
    <p:extLst>
      <p:ext uri="{BB962C8B-B14F-4D97-AF65-F5344CB8AC3E}">
        <p14:creationId xmlns:p14="http://schemas.microsoft.com/office/powerpoint/2010/main" val="15086515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871BEC6F-E9E7-6119-C684-A0FF8CEC85DE}"/>
              </a:ext>
            </a:extLst>
          </p:cNvPr>
          <p:cNvSpPr>
            <a:spLocks noGrp="1"/>
          </p:cNvSpPr>
          <p:nvPr>
            <p:ph type="body" sz="quarter" idx="11"/>
          </p:nvPr>
        </p:nvSpPr>
        <p:spPr>
          <a:xfrm>
            <a:off x="5390534" y="1308067"/>
            <a:ext cx="5300503" cy="3436545"/>
          </a:xfrm>
        </p:spPr>
        <p:txBody>
          <a:bodyPr/>
          <a:lstStyle/>
          <a:p>
            <a:r>
              <a:rPr lang="en-US" sz="2800" b="1" dirty="0"/>
              <a:t>In pairs, tackle ‘temps’:</a:t>
            </a:r>
            <a:endParaRPr lang="en-US" sz="2800" dirty="0"/>
          </a:p>
          <a:p>
            <a:pPr marL="529162" indent="-342900">
              <a:buFont typeface="Arial" panose="020B0604020202020204" pitchFamily="34" charset="0"/>
              <a:buChar char="•"/>
            </a:pPr>
            <a:r>
              <a:rPr lang="en-US" sz="2800" dirty="0"/>
              <a:t>Sort the cities by average temperature to practice a sorting algo + structs.</a:t>
            </a:r>
          </a:p>
          <a:p>
            <a:pPr marL="529162" indent="-342900">
              <a:buFont typeface="Arial" panose="020B0604020202020204" pitchFamily="34" charset="0"/>
              <a:buChar char="•"/>
            </a:pPr>
            <a:r>
              <a:rPr lang="en-US" sz="2800" u="sng" dirty="0"/>
              <a:t>See Slack for instruction file.</a:t>
            </a:r>
          </a:p>
        </p:txBody>
      </p:sp>
      <p:sp>
        <p:nvSpPr>
          <p:cNvPr id="6" name="Text Placeholder 5">
            <a:extLst>
              <a:ext uri="{FF2B5EF4-FFF2-40B4-BE49-F238E27FC236}">
                <a16:creationId xmlns:a16="http://schemas.microsoft.com/office/drawing/2014/main" id="{4661121F-694D-A8CC-DCE8-0DAF96A787AD}"/>
              </a:ext>
            </a:extLst>
          </p:cNvPr>
          <p:cNvSpPr>
            <a:spLocks noGrp="1"/>
          </p:cNvSpPr>
          <p:nvPr>
            <p:ph type="body" sz="quarter" idx="14"/>
          </p:nvPr>
        </p:nvSpPr>
        <p:spPr/>
        <p:txBody>
          <a:bodyPr/>
          <a:lstStyle/>
          <a:p>
            <a:r>
              <a:rPr lang="en-US" dirty="0"/>
              <a:t>Practice!</a:t>
            </a:r>
          </a:p>
        </p:txBody>
      </p:sp>
      <p:pic>
        <p:nvPicPr>
          <p:cNvPr id="1030" name="Picture 6" descr="Pokemon Shiny Oshawott - Free Transparent PNG Clipart Images Download">
            <a:extLst>
              <a:ext uri="{FF2B5EF4-FFF2-40B4-BE49-F238E27FC236}">
                <a16:creationId xmlns:a16="http://schemas.microsoft.com/office/drawing/2014/main" id="{D0912EF6-8357-C121-E9B1-881764E822D8}"/>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7412" b="94358" l="8929" r="91905">
                        <a14:foregroundMark x1="23810" y1="10841" x2="16548" y2="15929"/>
                        <a14:foregroundMark x1="16548" y1="15929" x2="25714" y2="16150"/>
                        <a14:foregroundMark x1="25714" y1="16150" x2="26905" y2="23894"/>
                        <a14:foregroundMark x1="26905" y1="23894" x2="34524" y2="27434"/>
                        <a14:foregroundMark x1="34524" y1="27434" x2="28571" y2="33518"/>
                        <a14:foregroundMark x1="28571" y1="33518" x2="31548" y2="42035"/>
                        <a14:foregroundMark x1="31548" y1="42035" x2="41310" y2="45465"/>
                        <a14:foregroundMark x1="41310" y1="45465" x2="51905" y2="44027"/>
                        <a14:foregroundMark x1="51905" y1="44027" x2="57024" y2="36615"/>
                        <a14:foregroundMark x1="57024" y1="36615" x2="60000" y2="23673"/>
                        <a14:foregroundMark x1="60000" y1="23673" x2="42857" y2="31748"/>
                        <a14:foregroundMark x1="42857" y1="31748" x2="34405" y2="26549"/>
                        <a14:foregroundMark x1="34405" y1="26549" x2="23810" y2="31195"/>
                        <a14:foregroundMark x1="23810" y1="31195" x2="24405" y2="41593"/>
                        <a14:foregroundMark x1="24405" y1="41593" x2="41071" y2="30863"/>
                        <a14:foregroundMark x1="41071" y1="30863" x2="40119" y2="41150"/>
                        <a14:foregroundMark x1="40119" y1="41150" x2="34524" y2="35509"/>
                        <a14:foregroundMark x1="34524" y1="35509" x2="36905" y2="19137"/>
                        <a14:foregroundMark x1="36905" y1="19137" x2="42381" y2="11394"/>
                        <a14:foregroundMark x1="42381" y1="11394" x2="31071" y2="7743"/>
                        <a14:foregroundMark x1="31071" y1="7743" x2="47024" y2="13274"/>
                        <a14:foregroundMark x1="47024" y1="13274" x2="57976" y2="21681"/>
                        <a14:foregroundMark x1="57976" y1="21681" x2="64524" y2="16593"/>
                        <a14:foregroundMark x1="64524" y1="16593" x2="67262" y2="23451"/>
                        <a14:foregroundMark x1="67262" y1="23451" x2="53810" y2="43031"/>
                        <a14:foregroundMark x1="53810" y1="43031" x2="62738" y2="57633"/>
                        <a14:foregroundMark x1="62738" y1="57633" x2="74881" y2="50221"/>
                        <a14:foregroundMark x1="74881" y1="50221" x2="69286" y2="57522"/>
                        <a14:foregroundMark x1="69286" y1="57522" x2="63690" y2="50996"/>
                        <a14:foregroundMark x1="63690" y1="50996" x2="71905" y2="46018"/>
                        <a14:foregroundMark x1="71905" y1="46018" x2="61786" y2="47235"/>
                        <a14:foregroundMark x1="61786" y1="47235" x2="77976" y2="46792"/>
                        <a14:foregroundMark x1="77976" y1="46792" x2="39405" y2="55642"/>
                        <a14:foregroundMark x1="39405" y1="55642" x2="21190" y2="54093"/>
                        <a14:foregroundMark x1="21190" y1="54093" x2="12619" y2="56748"/>
                        <a14:foregroundMark x1="12619" y1="56748" x2="17976" y2="61836"/>
                        <a14:foregroundMark x1="17976" y1="61836" x2="27500" y2="63274"/>
                        <a14:foregroundMark x1="27500" y1="63274" x2="33214" y2="73562"/>
                        <a14:foregroundMark x1="33214" y1="73562" x2="27857" y2="78540"/>
                        <a14:foregroundMark x1="27857" y1="78540" x2="24881" y2="85730"/>
                        <a14:foregroundMark x1="24881" y1="85730" x2="18095" y2="89270"/>
                        <a14:foregroundMark x1="18095" y1="89270" x2="25785" y2="91404"/>
                        <a14:foregroundMark x1="28008" y1="90437" x2="35833" y2="75996"/>
                        <a14:foregroundMark x1="35833" y1="75996" x2="31310" y2="69358"/>
                        <a14:foregroundMark x1="31310" y1="69358" x2="49881" y2="78208"/>
                        <a14:foregroundMark x1="49881" y1="78208" x2="51429" y2="85066"/>
                        <a14:foregroundMark x1="51429" y1="85066" x2="80833" y2="75332"/>
                        <a14:foregroundMark x1="80833" y1="75332" x2="88929" y2="75553"/>
                        <a14:foregroundMark x1="88929" y1="75553" x2="76667" y2="74889"/>
                        <a14:foregroundMark x1="76667" y1="74889" x2="53810" y2="87389"/>
                        <a14:foregroundMark x1="53810" y1="87389" x2="59524" y2="92588"/>
                        <a14:foregroundMark x1="59524" y1="92588" x2="66667" y2="91150"/>
                        <a14:foregroundMark x1="40238" y1="18473" x2="31190" y2="20907"/>
                        <a14:foregroundMark x1="31190" y1="20907" x2="30476" y2="17478"/>
                        <a14:foregroundMark x1="34881" y1="7412" x2="43690" y2="8075"/>
                        <a14:foregroundMark x1="48571" y1="21128" x2="40476" y2="30531"/>
                        <a14:foregroundMark x1="34643" y1="44690" x2="32619" y2="56969"/>
                        <a14:foregroundMark x1="43929" y1="45133" x2="44405" y2="61283"/>
                        <a14:foregroundMark x1="11786" y1="90819" x2="8929" y2="91372"/>
                        <a14:foregroundMark x1="16310" y1="92920" x2="18810" y2="92920"/>
                        <a14:foregroundMark x1="53571" y1="94469" x2="57024" y2="93252"/>
                        <a14:foregroundMark x1="90952" y1="73451" x2="91905" y2="73673"/>
                        <a14:backgroundMark x1="27381" y1="92146" x2="27738" y2="92146"/>
                        <a14:backgroundMark x1="27976" y1="92035" x2="28095" y2="91704"/>
                        <a14:backgroundMark x1="28810" y1="91261" x2="27619" y2="91814"/>
                        <a14:backgroundMark x1="27619" y1="91593" x2="27262" y2="92146"/>
                      </a14:backgroundRemoval>
                    </a14:imgEffect>
                  </a14:imgLayer>
                </a14:imgProps>
              </a:ext>
              <a:ext uri="{28A0092B-C50C-407E-A947-70E740481C1C}">
                <a14:useLocalDpi xmlns:a14="http://schemas.microsoft.com/office/drawing/2010/main" val="0"/>
              </a:ext>
            </a:extLst>
          </a:blip>
          <a:srcRect/>
          <a:stretch>
            <a:fillRect/>
          </a:stretch>
        </p:blipFill>
        <p:spPr bwMode="auto">
          <a:xfrm>
            <a:off x="1500963" y="2300120"/>
            <a:ext cx="3424691" cy="3685766"/>
          </a:xfrm>
          <a:prstGeom prst="rect">
            <a:avLst/>
          </a:prstGeom>
          <a:noFill/>
          <a:extLst>
            <a:ext uri="{909E8E84-426E-40DD-AFC4-6F175D3DCCD1}">
              <a14:hiddenFill xmlns:a14="http://schemas.microsoft.com/office/drawing/2010/main">
                <a:solidFill>
                  <a:srgbClr val="FFFFFF"/>
                </a:solidFill>
              </a14:hiddenFill>
            </a:ext>
          </a:extLst>
        </p:spPr>
      </p:pic>
      <p:sp>
        <p:nvSpPr>
          <p:cNvPr id="10" name="Content Placeholder 3">
            <a:extLst>
              <a:ext uri="{FF2B5EF4-FFF2-40B4-BE49-F238E27FC236}">
                <a16:creationId xmlns:a16="http://schemas.microsoft.com/office/drawing/2014/main" id="{37BDB98F-1271-CFE0-985A-370468244DE4}"/>
              </a:ext>
            </a:extLst>
          </p:cNvPr>
          <p:cNvSpPr>
            <a:spLocks noGrp="1"/>
          </p:cNvSpPr>
          <p:nvPr>
            <p:ph sz="quarter" idx="13"/>
          </p:nvPr>
        </p:nvSpPr>
        <p:spPr>
          <a:xfrm>
            <a:off x="10456863" y="974725"/>
            <a:ext cx="1768475" cy="500063"/>
          </a:xfrm>
        </p:spPr>
        <p:txBody>
          <a:bodyPr/>
          <a:lstStyle/>
          <a:p>
            <a:r>
              <a:rPr lang="en-US" dirty="0"/>
              <a:t>Arrays</a:t>
            </a:r>
          </a:p>
        </p:txBody>
      </p:sp>
      <p:pic>
        <p:nvPicPr>
          <p:cNvPr id="1028" name="Picture 4" descr="Boston Location Icon | Location icon, Icon, Icon design">
            <a:extLst>
              <a:ext uri="{FF2B5EF4-FFF2-40B4-BE49-F238E27FC236}">
                <a16:creationId xmlns:a16="http://schemas.microsoft.com/office/drawing/2014/main" id="{4F9B5612-F3CD-E8AB-4A4D-7D609ED3CA9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6536" r="16777"/>
          <a:stretch/>
        </p:blipFill>
        <p:spPr bwMode="auto">
          <a:xfrm>
            <a:off x="5614468" y="4245429"/>
            <a:ext cx="1270389" cy="1428745"/>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6" descr="Vector Statue Of Liberty Outline Icon Stock Illustration - Download Image  Now - Icon, New York City, Statue of Liberty - New York City - iStock">
            <a:extLst>
              <a:ext uri="{FF2B5EF4-FFF2-40B4-BE49-F238E27FC236}">
                <a16:creationId xmlns:a16="http://schemas.microsoft.com/office/drawing/2014/main" id="{08926EFC-E0DE-9D17-CFDB-A2E9AEDA1D6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14812" y="4307241"/>
            <a:ext cx="1305119" cy="130511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Chicago Icon by Tyler D. Barron on Dribbble">
            <a:extLst>
              <a:ext uri="{FF2B5EF4-FFF2-40B4-BE49-F238E27FC236}">
                <a16:creationId xmlns:a16="http://schemas.microsoft.com/office/drawing/2014/main" id="{50D21945-3F5E-6D95-3428-7B82C6D556F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920065" y="4352730"/>
            <a:ext cx="1390261" cy="10426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16577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34082BC6-F10C-10FF-47E8-7E47892FE28E}"/>
              </a:ext>
            </a:extLst>
          </p:cNvPr>
          <p:cNvSpPr>
            <a:spLocks noGrp="1"/>
          </p:cNvSpPr>
          <p:nvPr>
            <p:ph type="title"/>
          </p:nvPr>
        </p:nvSpPr>
        <p:spPr>
          <a:xfrm>
            <a:off x="2390066" y="3288333"/>
            <a:ext cx="6525333" cy="1122400"/>
          </a:xfrm>
        </p:spPr>
        <p:txBody>
          <a:bodyPr/>
          <a:lstStyle/>
          <a:p>
            <a:r>
              <a:rPr lang="en-US" dirty="0"/>
              <a:t>Sorting Algorithms</a:t>
            </a:r>
          </a:p>
        </p:txBody>
      </p:sp>
      <p:sp>
        <p:nvSpPr>
          <p:cNvPr id="17" name="Title 16">
            <a:extLst>
              <a:ext uri="{FF2B5EF4-FFF2-40B4-BE49-F238E27FC236}">
                <a16:creationId xmlns:a16="http://schemas.microsoft.com/office/drawing/2014/main" id="{C743B776-FB51-3F95-D449-08B03E193EEC}"/>
              </a:ext>
            </a:extLst>
          </p:cNvPr>
          <p:cNvSpPr>
            <a:spLocks noGrp="1"/>
          </p:cNvSpPr>
          <p:nvPr>
            <p:ph type="title" idx="2"/>
          </p:nvPr>
        </p:nvSpPr>
        <p:spPr/>
        <p:txBody>
          <a:bodyPr/>
          <a:lstStyle/>
          <a:p>
            <a:r>
              <a:rPr lang="en-US" dirty="0"/>
              <a:t>02</a:t>
            </a:r>
          </a:p>
        </p:txBody>
      </p:sp>
      <p:sp>
        <p:nvSpPr>
          <p:cNvPr id="16" name="Subtitle 15">
            <a:extLst>
              <a:ext uri="{FF2B5EF4-FFF2-40B4-BE49-F238E27FC236}">
                <a16:creationId xmlns:a16="http://schemas.microsoft.com/office/drawing/2014/main" id="{0B49D9B1-F5E2-754A-2C4A-9B61543DD4B7}"/>
              </a:ext>
            </a:extLst>
          </p:cNvPr>
          <p:cNvSpPr>
            <a:spLocks noGrp="1"/>
          </p:cNvSpPr>
          <p:nvPr>
            <p:ph type="subTitle" idx="1"/>
          </p:nvPr>
        </p:nvSpPr>
        <p:spPr/>
        <p:txBody>
          <a:bodyPr/>
          <a:lstStyle/>
          <a:p>
            <a:r>
              <a:rPr lang="en-US" dirty="0"/>
              <a:t>Sorting and searching.</a:t>
            </a:r>
          </a:p>
        </p:txBody>
      </p:sp>
    </p:spTree>
    <p:extLst>
      <p:ext uri="{BB962C8B-B14F-4D97-AF65-F5344CB8AC3E}">
        <p14:creationId xmlns:p14="http://schemas.microsoft.com/office/powerpoint/2010/main" val="24299775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039A67B8-EBCC-4AA7-558A-8560C0594793}"/>
              </a:ext>
            </a:extLst>
          </p:cNvPr>
          <p:cNvSpPr>
            <a:spLocks noGrp="1"/>
          </p:cNvSpPr>
          <p:nvPr>
            <p:ph type="title"/>
          </p:nvPr>
        </p:nvSpPr>
        <p:spPr/>
        <p:txBody>
          <a:bodyPr/>
          <a:lstStyle/>
          <a:p>
            <a:r>
              <a:rPr lang="en-US" dirty="0"/>
              <a:t>Motivation: why sort?</a:t>
            </a:r>
          </a:p>
        </p:txBody>
      </p:sp>
      <p:sp>
        <p:nvSpPr>
          <p:cNvPr id="7" name="Content Placeholder 6">
            <a:extLst>
              <a:ext uri="{FF2B5EF4-FFF2-40B4-BE49-F238E27FC236}">
                <a16:creationId xmlns:a16="http://schemas.microsoft.com/office/drawing/2014/main" id="{7AB8A3D6-36C4-A13C-692D-F2BA7FF01844}"/>
              </a:ext>
            </a:extLst>
          </p:cNvPr>
          <p:cNvSpPr>
            <a:spLocks noGrp="1"/>
          </p:cNvSpPr>
          <p:nvPr>
            <p:ph sz="quarter" idx="10"/>
          </p:nvPr>
        </p:nvSpPr>
        <p:spPr>
          <a:solidFill>
            <a:srgbClr val="7030A0"/>
          </a:solidFill>
        </p:spPr>
        <p:txBody>
          <a:bodyPr/>
          <a:lstStyle/>
          <a:p>
            <a:r>
              <a:rPr lang="en-US" dirty="0">
                <a:solidFill>
                  <a:schemeClr val="bg1"/>
                </a:solidFill>
              </a:rPr>
              <a:t>Sorting</a:t>
            </a:r>
          </a:p>
        </p:txBody>
      </p:sp>
      <p:pic>
        <p:nvPicPr>
          <p:cNvPr id="12" name="Picture 11">
            <a:extLst>
              <a:ext uri="{FF2B5EF4-FFF2-40B4-BE49-F238E27FC236}">
                <a16:creationId xmlns:a16="http://schemas.microsoft.com/office/drawing/2014/main" id="{59F1226B-8047-0CE2-8370-D6D92DF89DD6}"/>
              </a:ext>
            </a:extLst>
          </p:cNvPr>
          <p:cNvPicPr>
            <a:picLocks noChangeAspect="1"/>
          </p:cNvPicPr>
          <p:nvPr/>
        </p:nvPicPr>
        <p:blipFill>
          <a:blip r:embed="rId2"/>
          <a:stretch>
            <a:fillRect/>
          </a:stretch>
        </p:blipFill>
        <p:spPr>
          <a:xfrm>
            <a:off x="1784472" y="2967335"/>
            <a:ext cx="8741767" cy="1236104"/>
          </a:xfrm>
          <a:prstGeom prst="rect">
            <a:avLst/>
          </a:prstGeom>
        </p:spPr>
      </p:pic>
      <p:sp>
        <p:nvSpPr>
          <p:cNvPr id="13" name="Arrow: Up 12">
            <a:extLst>
              <a:ext uri="{FF2B5EF4-FFF2-40B4-BE49-F238E27FC236}">
                <a16:creationId xmlns:a16="http://schemas.microsoft.com/office/drawing/2014/main" id="{1612F62B-E0AC-7F71-217F-7ED15960B43B}"/>
              </a:ext>
            </a:extLst>
          </p:cNvPr>
          <p:cNvSpPr/>
          <p:nvPr/>
        </p:nvSpPr>
        <p:spPr>
          <a:xfrm>
            <a:off x="2117557" y="4297680"/>
            <a:ext cx="543827" cy="943276"/>
          </a:xfrm>
          <a:prstGeom prst="upArrow">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C52C6C00-2961-CA38-A791-FD23B915B8BA}"/>
              </a:ext>
            </a:extLst>
          </p:cNvPr>
          <p:cNvSpPr txBox="1"/>
          <p:nvPr/>
        </p:nvSpPr>
        <p:spPr>
          <a:xfrm>
            <a:off x="1859112" y="1658780"/>
            <a:ext cx="6244190" cy="1200329"/>
          </a:xfrm>
          <a:prstGeom prst="rect">
            <a:avLst/>
          </a:prstGeom>
          <a:noFill/>
        </p:spPr>
        <p:txBody>
          <a:bodyPr wrap="square" rtlCol="0">
            <a:spAutoFit/>
          </a:bodyPr>
          <a:lstStyle/>
          <a:p>
            <a:r>
              <a:rPr lang="en-US" sz="3600" dirty="0">
                <a:latin typeface="Catamaran" panose="020B0604020202020204"/>
              </a:rPr>
              <a:t>Let’s consider searching! Let’s try to find 7:</a:t>
            </a:r>
          </a:p>
        </p:txBody>
      </p:sp>
    </p:spTree>
    <p:extLst>
      <p:ext uri="{BB962C8B-B14F-4D97-AF65-F5344CB8AC3E}">
        <p14:creationId xmlns:p14="http://schemas.microsoft.com/office/powerpoint/2010/main" val="3189262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par>
                          <p:cTn id="13" fill="hold">
                            <p:stCondLst>
                              <p:cond delay="500"/>
                            </p:stCondLst>
                            <p:childTnLst>
                              <p:par>
                                <p:cTn id="14" presetID="63" presetClass="path" presetSubtype="0" accel="50000" decel="50000" fill="hold" grpId="1" nodeType="afterEffect">
                                  <p:stCondLst>
                                    <p:cond delay="0"/>
                                  </p:stCondLst>
                                  <p:childTnLst>
                                    <p:animMotion origin="layout" path="M -3.54167E-6 -3.7037E-7 L 0.08711 0.00069 " pathEditMode="fixed" rAng="0" ptsTypes="AA">
                                      <p:cBhvr>
                                        <p:cTn id="15" dur="2000" fill="hold"/>
                                        <p:tgtEl>
                                          <p:spTgt spid="13"/>
                                        </p:tgtEl>
                                        <p:attrNameLst>
                                          <p:attrName>ppt_x</p:attrName>
                                          <p:attrName>ppt_y</p:attrName>
                                        </p:attrNameLst>
                                      </p:cBhvr>
                                      <p:rCtr x="4349" y="23"/>
                                    </p:animMotion>
                                  </p:childTnLst>
                                </p:cTn>
                              </p:par>
                            </p:childTnLst>
                          </p:cTn>
                        </p:par>
                        <p:par>
                          <p:cTn id="16" fill="hold">
                            <p:stCondLst>
                              <p:cond delay="2500"/>
                            </p:stCondLst>
                            <p:childTnLst>
                              <p:par>
                                <p:cTn id="17" presetID="63" presetClass="path" presetSubtype="0" accel="50000" decel="50000" fill="hold" grpId="2" nodeType="afterEffect">
                                  <p:stCondLst>
                                    <p:cond delay="0"/>
                                  </p:stCondLst>
                                  <p:childTnLst>
                                    <p:animMotion origin="layout" path="M 0.08711 0.00069 L 0.18138 -3.7037E-7 " pathEditMode="fixed" rAng="0" ptsTypes="AA">
                                      <p:cBhvr>
                                        <p:cTn id="18" dur="2000" fill="hold"/>
                                        <p:tgtEl>
                                          <p:spTgt spid="13"/>
                                        </p:tgtEl>
                                        <p:attrNameLst>
                                          <p:attrName>ppt_x</p:attrName>
                                          <p:attrName>ppt_y</p:attrName>
                                        </p:attrNameLst>
                                      </p:cBhvr>
                                      <p:rCtr x="4674" y="0"/>
                                    </p:animMotion>
                                  </p:childTnLst>
                                </p:cTn>
                              </p:par>
                            </p:childTnLst>
                          </p:cTn>
                        </p:par>
                        <p:par>
                          <p:cTn id="19" fill="hold">
                            <p:stCondLst>
                              <p:cond delay="4500"/>
                            </p:stCondLst>
                            <p:childTnLst>
                              <p:par>
                                <p:cTn id="20" presetID="63" presetClass="path" presetSubtype="0" accel="50000" decel="50000" fill="hold" grpId="3" nodeType="afterEffect">
                                  <p:stCondLst>
                                    <p:cond delay="0"/>
                                  </p:stCondLst>
                                  <p:childTnLst>
                                    <p:animMotion origin="layout" path="M 0.18138 4.07407E-6 L 0.26485 -0.00069 " pathEditMode="relative" rAng="0" ptsTypes="AA">
                                      <p:cBhvr>
                                        <p:cTn id="21" dur="2000" fill="hold"/>
                                        <p:tgtEl>
                                          <p:spTgt spid="13"/>
                                        </p:tgtEl>
                                        <p:attrNameLst>
                                          <p:attrName>ppt_x</p:attrName>
                                          <p:attrName>ppt_y</p:attrName>
                                        </p:attrNameLst>
                                      </p:cBhvr>
                                      <p:rCtr x="4180" y="0"/>
                                    </p:animMotion>
                                  </p:childTnLst>
                                </p:cTn>
                              </p:par>
                            </p:childTnLst>
                          </p:cTn>
                        </p:par>
                        <p:par>
                          <p:cTn id="22" fill="hold">
                            <p:stCondLst>
                              <p:cond delay="6500"/>
                            </p:stCondLst>
                            <p:childTnLst>
                              <p:par>
                                <p:cTn id="23" presetID="63" presetClass="path" presetSubtype="0" accel="50000" decel="50000" fill="hold" grpId="4" nodeType="afterEffect">
                                  <p:stCondLst>
                                    <p:cond delay="0"/>
                                  </p:stCondLst>
                                  <p:childTnLst>
                                    <p:animMotion origin="layout" path="M 0.26485 -0.0007 L 0.35222 -0.00139 " pathEditMode="relative" rAng="0" ptsTypes="AA">
                                      <p:cBhvr>
                                        <p:cTn id="24" dur="2000" fill="hold"/>
                                        <p:tgtEl>
                                          <p:spTgt spid="13"/>
                                        </p:tgtEl>
                                        <p:attrNameLst>
                                          <p:attrName>ppt_x</p:attrName>
                                          <p:attrName>ppt_y</p:attrName>
                                        </p:attrNameLst>
                                      </p:cBhvr>
                                      <p:rCtr x="4414" y="69"/>
                                    </p:animMotion>
                                  </p:childTnLst>
                                </p:cTn>
                              </p:par>
                            </p:childTnLst>
                          </p:cTn>
                        </p:par>
                        <p:par>
                          <p:cTn id="25" fill="hold">
                            <p:stCondLst>
                              <p:cond delay="8500"/>
                            </p:stCondLst>
                            <p:childTnLst>
                              <p:par>
                                <p:cTn id="26" presetID="63" presetClass="path" presetSubtype="0" accel="50000" decel="50000" fill="hold" grpId="5" nodeType="afterEffect">
                                  <p:stCondLst>
                                    <p:cond delay="0"/>
                                  </p:stCondLst>
                                  <p:childTnLst>
                                    <p:animMotion origin="layout" path="M 0.35222 -0.00139 L 0.44089 -0.00301 " pathEditMode="relative" rAng="0" ptsTypes="AA">
                                      <p:cBhvr>
                                        <p:cTn id="27" dur="2000" fill="hold"/>
                                        <p:tgtEl>
                                          <p:spTgt spid="13"/>
                                        </p:tgtEl>
                                        <p:attrNameLst>
                                          <p:attrName>ppt_x</p:attrName>
                                          <p:attrName>ppt_y</p:attrName>
                                        </p:attrNameLst>
                                      </p:cBhvr>
                                      <p:rCtr x="4453" y="0"/>
                                    </p:animMotion>
                                  </p:childTnLst>
                                </p:cTn>
                              </p:par>
                            </p:childTnLst>
                          </p:cTn>
                        </p:par>
                        <p:par>
                          <p:cTn id="28" fill="hold">
                            <p:stCondLst>
                              <p:cond delay="10500"/>
                            </p:stCondLst>
                            <p:childTnLst>
                              <p:par>
                                <p:cTn id="29" presetID="63" presetClass="path" presetSubtype="0" accel="50000" decel="50000" fill="hold" grpId="6" nodeType="afterEffect">
                                  <p:stCondLst>
                                    <p:cond delay="0"/>
                                  </p:stCondLst>
                                  <p:childTnLst>
                                    <p:animMotion origin="layout" path="M 0.44089 -0.00301 L 0.52917 -0.0037 " pathEditMode="relative" rAng="0" ptsTypes="AA">
                                      <p:cBhvr>
                                        <p:cTn id="30" dur="2000" fill="hold"/>
                                        <p:tgtEl>
                                          <p:spTgt spid="13"/>
                                        </p:tgtEl>
                                        <p:attrNameLst>
                                          <p:attrName>ppt_x</p:attrName>
                                          <p:attrName>ppt_y</p:attrName>
                                        </p:attrNameLst>
                                      </p:cBhvr>
                                      <p:rCtr x="441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13" grpId="2" animBg="1"/>
      <p:bldP spid="13" grpId="3" animBg="1"/>
      <p:bldP spid="13" grpId="4" animBg="1"/>
      <p:bldP spid="13" grpId="5" animBg="1"/>
      <p:bldP spid="13" grpId="6" animBg="1"/>
      <p:bldP spid="1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039A67B8-EBCC-4AA7-558A-8560C0594793}"/>
              </a:ext>
            </a:extLst>
          </p:cNvPr>
          <p:cNvSpPr>
            <a:spLocks noGrp="1"/>
          </p:cNvSpPr>
          <p:nvPr>
            <p:ph type="title"/>
          </p:nvPr>
        </p:nvSpPr>
        <p:spPr/>
        <p:txBody>
          <a:bodyPr/>
          <a:lstStyle/>
          <a:p>
            <a:r>
              <a:rPr lang="en-US" dirty="0"/>
              <a:t>Motivation: why sort?</a:t>
            </a:r>
          </a:p>
        </p:txBody>
      </p:sp>
      <p:sp>
        <p:nvSpPr>
          <p:cNvPr id="7" name="Content Placeholder 6">
            <a:extLst>
              <a:ext uri="{FF2B5EF4-FFF2-40B4-BE49-F238E27FC236}">
                <a16:creationId xmlns:a16="http://schemas.microsoft.com/office/drawing/2014/main" id="{7AB8A3D6-36C4-A13C-692D-F2BA7FF01844}"/>
              </a:ext>
            </a:extLst>
          </p:cNvPr>
          <p:cNvSpPr>
            <a:spLocks noGrp="1"/>
          </p:cNvSpPr>
          <p:nvPr>
            <p:ph sz="quarter" idx="10"/>
          </p:nvPr>
        </p:nvSpPr>
        <p:spPr>
          <a:solidFill>
            <a:srgbClr val="7030A0"/>
          </a:solidFill>
        </p:spPr>
        <p:txBody>
          <a:bodyPr/>
          <a:lstStyle/>
          <a:p>
            <a:r>
              <a:rPr lang="en-US" dirty="0">
                <a:solidFill>
                  <a:schemeClr val="bg1"/>
                </a:solidFill>
              </a:rPr>
              <a:t>Sorting</a:t>
            </a:r>
          </a:p>
        </p:txBody>
      </p:sp>
      <p:sp>
        <p:nvSpPr>
          <p:cNvPr id="5" name="TextBox 4">
            <a:extLst>
              <a:ext uri="{FF2B5EF4-FFF2-40B4-BE49-F238E27FC236}">
                <a16:creationId xmlns:a16="http://schemas.microsoft.com/office/drawing/2014/main" id="{E8802FFC-1683-D9E7-CD4B-3BC7264296E4}"/>
              </a:ext>
            </a:extLst>
          </p:cNvPr>
          <p:cNvSpPr txBox="1"/>
          <p:nvPr/>
        </p:nvSpPr>
        <p:spPr>
          <a:xfrm>
            <a:off x="3077678" y="-48875"/>
            <a:ext cx="6155356" cy="3016210"/>
          </a:xfrm>
          <a:prstGeom prst="rect">
            <a:avLst/>
          </a:prstGeom>
          <a:noFill/>
        </p:spPr>
        <p:txBody>
          <a:bodyPr wrap="square">
            <a:spAutoFit/>
          </a:bodyPr>
          <a:lstStyle/>
          <a:p>
            <a:pPr algn="ctr" rtl="0">
              <a:spcBef>
                <a:spcPts val="0"/>
              </a:spcBef>
              <a:spcAft>
                <a:spcPts val="0"/>
              </a:spcAft>
            </a:pPr>
            <a:br>
              <a:rPr lang="en-US" b="0" dirty="0">
                <a:effectLst/>
              </a:rPr>
            </a:br>
            <a:r>
              <a:rPr lang="en-US" sz="4000" b="0" i="0" u="none" strike="noStrike" dirty="0">
                <a:solidFill>
                  <a:srgbClr val="FFFFFF"/>
                </a:solidFill>
                <a:effectLst/>
                <a:latin typeface="Verdana" panose="020B0604030504040204" pitchFamily="34" charset="0"/>
              </a:rPr>
              <a:t>1</a:t>
            </a:r>
            <a:endParaRPr lang="en-US" b="0" dirty="0">
              <a:effectLst/>
            </a:endParaRPr>
          </a:p>
          <a:p>
            <a:pPr marL="190500" rtl="0">
              <a:spcBef>
                <a:spcPts val="0"/>
              </a:spcBef>
              <a:spcAft>
                <a:spcPts val="0"/>
              </a:spcAft>
            </a:pPr>
            <a:br>
              <a:rPr lang="en-US" b="0" dirty="0">
                <a:effectLst/>
              </a:rPr>
            </a:br>
            <a:r>
              <a:rPr lang="en-US" sz="4000" b="0" i="0" u="none" strike="noStrike" dirty="0">
                <a:solidFill>
                  <a:srgbClr val="FFFFFF"/>
                </a:solidFill>
                <a:effectLst/>
                <a:latin typeface="Verdana" panose="020B0604030504040204" pitchFamily="34" charset="0"/>
              </a:rPr>
              <a:t>8</a:t>
            </a:r>
            <a:endParaRPr lang="en-US" b="0" dirty="0">
              <a:effectLst/>
            </a:endParaRPr>
          </a:p>
          <a:p>
            <a:pPr marL="190500" rtl="0">
              <a:spcBef>
                <a:spcPts val="0"/>
              </a:spcBef>
              <a:spcAft>
                <a:spcPts val="0"/>
              </a:spcAft>
            </a:pPr>
            <a:br>
              <a:rPr lang="en-US" b="0" dirty="0">
                <a:effectLst/>
              </a:rPr>
            </a:br>
            <a:r>
              <a:rPr lang="en-US" sz="4000" b="0" i="0" u="none" strike="noStrike" dirty="0">
                <a:solidFill>
                  <a:srgbClr val="FFFFFF"/>
                </a:solidFill>
                <a:effectLst/>
                <a:latin typeface="Verdana" panose="020B0604030504040204" pitchFamily="34" charset="0"/>
              </a:rPr>
              <a:t>3</a:t>
            </a:r>
            <a:endParaRPr lang="en-US" b="0" dirty="0">
              <a:effectLst/>
            </a:endParaRPr>
          </a:p>
          <a:p>
            <a:br>
              <a:rPr lang="en-US" dirty="0"/>
            </a:br>
            <a:endParaRPr lang="en-US" dirty="0"/>
          </a:p>
        </p:txBody>
      </p:sp>
      <p:pic>
        <p:nvPicPr>
          <p:cNvPr id="3" name="Picture 2">
            <a:extLst>
              <a:ext uri="{FF2B5EF4-FFF2-40B4-BE49-F238E27FC236}">
                <a16:creationId xmlns:a16="http://schemas.microsoft.com/office/drawing/2014/main" id="{FBA0D376-2D70-0E21-BE0A-2323EDE07EEE}"/>
              </a:ext>
            </a:extLst>
          </p:cNvPr>
          <p:cNvPicPr>
            <a:picLocks noChangeAspect="1"/>
          </p:cNvPicPr>
          <p:nvPr/>
        </p:nvPicPr>
        <p:blipFill>
          <a:blip r:embed="rId2"/>
          <a:stretch>
            <a:fillRect/>
          </a:stretch>
        </p:blipFill>
        <p:spPr>
          <a:xfrm>
            <a:off x="1254148" y="2237023"/>
            <a:ext cx="9683703" cy="1427615"/>
          </a:xfrm>
          <a:prstGeom prst="rect">
            <a:avLst/>
          </a:prstGeom>
        </p:spPr>
      </p:pic>
      <p:sp>
        <p:nvSpPr>
          <p:cNvPr id="4" name="TextBox 3">
            <a:extLst>
              <a:ext uri="{FF2B5EF4-FFF2-40B4-BE49-F238E27FC236}">
                <a16:creationId xmlns:a16="http://schemas.microsoft.com/office/drawing/2014/main" id="{4B7E581B-1DFD-9BE2-F7A8-AB932E238A14}"/>
              </a:ext>
            </a:extLst>
          </p:cNvPr>
          <p:cNvSpPr txBox="1"/>
          <p:nvPr/>
        </p:nvSpPr>
        <p:spPr>
          <a:xfrm>
            <a:off x="2141594" y="4003416"/>
            <a:ext cx="8027523" cy="2062103"/>
          </a:xfrm>
          <a:prstGeom prst="rect">
            <a:avLst/>
          </a:prstGeom>
          <a:noFill/>
        </p:spPr>
        <p:txBody>
          <a:bodyPr wrap="square" rtlCol="0">
            <a:spAutoFit/>
          </a:bodyPr>
          <a:lstStyle/>
          <a:p>
            <a:pPr algn="ctr"/>
            <a:r>
              <a:rPr lang="en-US" sz="3200" dirty="0">
                <a:latin typeface="Catamaran" panose="020B0604020202020204"/>
              </a:rPr>
              <a:t>Now we have a sorted list. Even if we keep our </a:t>
            </a:r>
            <a:r>
              <a:rPr lang="en-US" sz="3200" b="1" dirty="0">
                <a:latin typeface="Catamaran" panose="020B0604020202020204"/>
              </a:rPr>
              <a:t>linear search</a:t>
            </a:r>
            <a:r>
              <a:rPr lang="en-US" sz="3200" dirty="0">
                <a:latin typeface="Catamaran" panose="020B0604020202020204"/>
              </a:rPr>
              <a:t>, we might have a new idea as to which end to start, or to try a place to start looking from.</a:t>
            </a:r>
          </a:p>
        </p:txBody>
      </p:sp>
    </p:spTree>
    <p:extLst>
      <p:ext uri="{BB962C8B-B14F-4D97-AF65-F5344CB8AC3E}">
        <p14:creationId xmlns:p14="http://schemas.microsoft.com/office/powerpoint/2010/main" val="1904514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110957D-D708-E0D6-1AC5-3F2C47FD89CB}"/>
              </a:ext>
            </a:extLst>
          </p:cNvPr>
          <p:cNvSpPr>
            <a:spLocks noGrp="1"/>
          </p:cNvSpPr>
          <p:nvPr>
            <p:ph type="body" sz="quarter" idx="10"/>
          </p:nvPr>
        </p:nvSpPr>
        <p:spPr/>
        <p:txBody>
          <a:bodyPr/>
          <a:lstStyle/>
          <a:p>
            <a:r>
              <a:rPr lang="en-US" dirty="0"/>
              <a:t>cs50 section 3</a:t>
            </a:r>
          </a:p>
        </p:txBody>
      </p:sp>
      <p:sp>
        <p:nvSpPr>
          <p:cNvPr id="5" name="Text Placeholder 4">
            <a:extLst>
              <a:ext uri="{FF2B5EF4-FFF2-40B4-BE49-F238E27FC236}">
                <a16:creationId xmlns:a16="http://schemas.microsoft.com/office/drawing/2014/main" id="{17200A4C-F910-497A-039E-21CFEFD33C21}"/>
              </a:ext>
            </a:extLst>
          </p:cNvPr>
          <p:cNvSpPr>
            <a:spLocks noGrp="1"/>
          </p:cNvSpPr>
          <p:nvPr>
            <p:ph type="body" sz="quarter" idx="12"/>
          </p:nvPr>
        </p:nvSpPr>
        <p:spPr/>
        <p:txBody>
          <a:bodyPr/>
          <a:lstStyle/>
          <a:p>
            <a:r>
              <a:rPr lang="en-US" dirty="0"/>
              <a:t>Andrew Holmes 2023</a:t>
            </a:r>
          </a:p>
        </p:txBody>
      </p:sp>
      <p:sp>
        <p:nvSpPr>
          <p:cNvPr id="6" name="Text Placeholder 5">
            <a:extLst>
              <a:ext uri="{FF2B5EF4-FFF2-40B4-BE49-F238E27FC236}">
                <a16:creationId xmlns:a16="http://schemas.microsoft.com/office/drawing/2014/main" id="{7A64DC22-1A65-B9A2-83BF-666F74499C9C}"/>
              </a:ext>
            </a:extLst>
          </p:cNvPr>
          <p:cNvSpPr>
            <a:spLocks noGrp="1"/>
          </p:cNvSpPr>
          <p:nvPr>
            <p:ph type="body" sz="quarter" idx="13"/>
          </p:nvPr>
        </p:nvSpPr>
        <p:spPr/>
        <p:txBody>
          <a:bodyPr/>
          <a:lstStyle/>
          <a:p>
            <a:r>
              <a:rPr lang="en-US" dirty="0"/>
              <a:t>Algorithms</a:t>
            </a:r>
          </a:p>
        </p:txBody>
      </p:sp>
    </p:spTree>
    <p:extLst>
      <p:ext uri="{BB962C8B-B14F-4D97-AF65-F5344CB8AC3E}">
        <p14:creationId xmlns:p14="http://schemas.microsoft.com/office/powerpoint/2010/main" val="12972132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039A67B8-EBCC-4AA7-558A-8560C0594793}"/>
              </a:ext>
            </a:extLst>
          </p:cNvPr>
          <p:cNvSpPr>
            <a:spLocks noGrp="1"/>
          </p:cNvSpPr>
          <p:nvPr>
            <p:ph type="title"/>
          </p:nvPr>
        </p:nvSpPr>
        <p:spPr/>
        <p:txBody>
          <a:bodyPr/>
          <a:lstStyle/>
          <a:p>
            <a:r>
              <a:rPr lang="en-US" dirty="0"/>
              <a:t>Binary Search</a:t>
            </a:r>
          </a:p>
        </p:txBody>
      </p:sp>
      <p:sp>
        <p:nvSpPr>
          <p:cNvPr id="7" name="Content Placeholder 6">
            <a:extLst>
              <a:ext uri="{FF2B5EF4-FFF2-40B4-BE49-F238E27FC236}">
                <a16:creationId xmlns:a16="http://schemas.microsoft.com/office/drawing/2014/main" id="{7AB8A3D6-36C4-A13C-692D-F2BA7FF01844}"/>
              </a:ext>
            </a:extLst>
          </p:cNvPr>
          <p:cNvSpPr>
            <a:spLocks noGrp="1"/>
          </p:cNvSpPr>
          <p:nvPr>
            <p:ph sz="quarter" idx="10"/>
          </p:nvPr>
        </p:nvSpPr>
        <p:spPr>
          <a:solidFill>
            <a:srgbClr val="7030A0"/>
          </a:solidFill>
        </p:spPr>
        <p:txBody>
          <a:bodyPr/>
          <a:lstStyle/>
          <a:p>
            <a:r>
              <a:rPr lang="en-US" dirty="0">
                <a:solidFill>
                  <a:schemeClr val="bg1"/>
                </a:solidFill>
              </a:rPr>
              <a:t>Sorting</a:t>
            </a:r>
          </a:p>
        </p:txBody>
      </p:sp>
      <p:pic>
        <p:nvPicPr>
          <p:cNvPr id="3" name="Picture 2">
            <a:extLst>
              <a:ext uri="{FF2B5EF4-FFF2-40B4-BE49-F238E27FC236}">
                <a16:creationId xmlns:a16="http://schemas.microsoft.com/office/drawing/2014/main" id="{FBA0D376-2D70-0E21-BE0A-2323EDE07EEE}"/>
              </a:ext>
            </a:extLst>
          </p:cNvPr>
          <p:cNvPicPr>
            <a:picLocks noChangeAspect="1"/>
          </p:cNvPicPr>
          <p:nvPr/>
        </p:nvPicPr>
        <p:blipFill>
          <a:blip r:embed="rId2"/>
          <a:stretch>
            <a:fillRect/>
          </a:stretch>
        </p:blipFill>
        <p:spPr>
          <a:xfrm>
            <a:off x="1254148" y="2237023"/>
            <a:ext cx="9683703" cy="1427615"/>
          </a:xfrm>
          <a:prstGeom prst="rect">
            <a:avLst/>
          </a:prstGeom>
        </p:spPr>
      </p:pic>
      <p:sp>
        <p:nvSpPr>
          <p:cNvPr id="2" name="Arrow: Up 1">
            <a:extLst>
              <a:ext uri="{FF2B5EF4-FFF2-40B4-BE49-F238E27FC236}">
                <a16:creationId xmlns:a16="http://schemas.microsoft.com/office/drawing/2014/main" id="{023DAB4A-ECF4-F2BB-29C5-E9B99A9BC70A}"/>
              </a:ext>
            </a:extLst>
          </p:cNvPr>
          <p:cNvSpPr/>
          <p:nvPr/>
        </p:nvSpPr>
        <p:spPr>
          <a:xfrm>
            <a:off x="5248959" y="3729126"/>
            <a:ext cx="540557" cy="944712"/>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C9976D01-1E1C-1BB8-94F0-2CC12D56AF54}"/>
              </a:ext>
            </a:extLst>
          </p:cNvPr>
          <p:cNvSpPr txBox="1"/>
          <p:nvPr/>
        </p:nvSpPr>
        <p:spPr>
          <a:xfrm>
            <a:off x="3458048" y="4907175"/>
            <a:ext cx="4122378" cy="1384995"/>
          </a:xfrm>
          <a:prstGeom prst="rect">
            <a:avLst/>
          </a:prstGeom>
          <a:noFill/>
        </p:spPr>
        <p:txBody>
          <a:bodyPr wrap="square" rtlCol="0">
            <a:spAutoFit/>
          </a:bodyPr>
          <a:lstStyle/>
          <a:p>
            <a:pPr algn="ctr"/>
            <a:r>
              <a:rPr lang="en-US" sz="2800" dirty="0">
                <a:latin typeface="Catamaran" panose="020B0604020202020204"/>
              </a:rPr>
              <a:t>4 is less than 7, so if sorted, must be to the </a:t>
            </a:r>
            <a:r>
              <a:rPr lang="en-US" sz="2800" b="1" dirty="0">
                <a:latin typeface="Catamaran" panose="020B0604020202020204"/>
              </a:rPr>
              <a:t>right</a:t>
            </a:r>
            <a:r>
              <a:rPr lang="en-US" sz="2800" dirty="0">
                <a:latin typeface="Catamaran" panose="020B0604020202020204"/>
              </a:rPr>
              <a:t>!</a:t>
            </a:r>
          </a:p>
        </p:txBody>
      </p:sp>
      <p:sp>
        <p:nvSpPr>
          <p:cNvPr id="8" name="Rectangle: Rounded Corners 7">
            <a:extLst>
              <a:ext uri="{FF2B5EF4-FFF2-40B4-BE49-F238E27FC236}">
                <a16:creationId xmlns:a16="http://schemas.microsoft.com/office/drawing/2014/main" id="{87C43769-E092-5E9E-2BCD-5089799E882D}"/>
              </a:ext>
            </a:extLst>
          </p:cNvPr>
          <p:cNvSpPr/>
          <p:nvPr/>
        </p:nvSpPr>
        <p:spPr>
          <a:xfrm>
            <a:off x="1254148" y="2172331"/>
            <a:ext cx="4841852" cy="1556795"/>
          </a:xfrm>
          <a:prstGeom prst="round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t>Can’t be here</a:t>
            </a:r>
          </a:p>
        </p:txBody>
      </p:sp>
      <p:sp>
        <p:nvSpPr>
          <p:cNvPr id="10" name="Arrow: Up 9">
            <a:extLst>
              <a:ext uri="{FF2B5EF4-FFF2-40B4-BE49-F238E27FC236}">
                <a16:creationId xmlns:a16="http://schemas.microsoft.com/office/drawing/2014/main" id="{9F9AABF3-AA4E-E6E9-8E2A-2929C969D654}"/>
              </a:ext>
            </a:extLst>
          </p:cNvPr>
          <p:cNvSpPr/>
          <p:nvPr/>
        </p:nvSpPr>
        <p:spPr>
          <a:xfrm>
            <a:off x="7580426" y="3729126"/>
            <a:ext cx="540557" cy="944712"/>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04C7E04C-FEAA-3136-53DE-2D3CD4CD55D3}"/>
              </a:ext>
            </a:extLst>
          </p:cNvPr>
          <p:cNvSpPr txBox="1"/>
          <p:nvPr/>
        </p:nvSpPr>
        <p:spPr>
          <a:xfrm>
            <a:off x="5789516" y="4911947"/>
            <a:ext cx="4122378" cy="1384995"/>
          </a:xfrm>
          <a:prstGeom prst="rect">
            <a:avLst/>
          </a:prstGeom>
          <a:noFill/>
        </p:spPr>
        <p:txBody>
          <a:bodyPr wrap="square" rtlCol="0">
            <a:spAutoFit/>
          </a:bodyPr>
          <a:lstStyle/>
          <a:p>
            <a:pPr algn="ctr"/>
            <a:r>
              <a:rPr lang="en-US" sz="2800" dirty="0">
                <a:latin typeface="Catamaran" panose="020B0604020202020204"/>
              </a:rPr>
              <a:t>6 is less than 7, so if sorted, must be to the </a:t>
            </a:r>
            <a:r>
              <a:rPr lang="en-US" sz="2800" b="1" dirty="0">
                <a:latin typeface="Catamaran" panose="020B0604020202020204"/>
              </a:rPr>
              <a:t>right</a:t>
            </a:r>
            <a:r>
              <a:rPr lang="en-US" sz="2800" dirty="0">
                <a:latin typeface="Catamaran" panose="020B0604020202020204"/>
              </a:rPr>
              <a:t>!</a:t>
            </a:r>
          </a:p>
        </p:txBody>
      </p:sp>
      <p:sp>
        <p:nvSpPr>
          <p:cNvPr id="12" name="Rectangle: Rounded Corners 11">
            <a:extLst>
              <a:ext uri="{FF2B5EF4-FFF2-40B4-BE49-F238E27FC236}">
                <a16:creationId xmlns:a16="http://schemas.microsoft.com/office/drawing/2014/main" id="{0C84E738-0DF0-D7E1-27F4-DBA883AA1F1A}"/>
              </a:ext>
            </a:extLst>
          </p:cNvPr>
          <p:cNvSpPr/>
          <p:nvPr/>
        </p:nvSpPr>
        <p:spPr>
          <a:xfrm>
            <a:off x="6138098" y="2172331"/>
            <a:ext cx="2361751" cy="1556795"/>
          </a:xfrm>
          <a:prstGeom prst="round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t>Can’t be here</a:t>
            </a:r>
          </a:p>
        </p:txBody>
      </p:sp>
      <p:sp>
        <p:nvSpPr>
          <p:cNvPr id="13" name="Arrow: Up 12">
            <a:extLst>
              <a:ext uri="{FF2B5EF4-FFF2-40B4-BE49-F238E27FC236}">
                <a16:creationId xmlns:a16="http://schemas.microsoft.com/office/drawing/2014/main" id="{91855C80-454B-4E6B-C24E-8558AD973CE3}"/>
              </a:ext>
            </a:extLst>
          </p:cNvPr>
          <p:cNvSpPr/>
          <p:nvPr/>
        </p:nvSpPr>
        <p:spPr>
          <a:xfrm>
            <a:off x="8778577" y="3724959"/>
            <a:ext cx="540557" cy="944712"/>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DE0F646C-13D1-C6FF-4043-57067865EE6E}"/>
              </a:ext>
            </a:extLst>
          </p:cNvPr>
          <p:cNvSpPr txBox="1"/>
          <p:nvPr/>
        </p:nvSpPr>
        <p:spPr>
          <a:xfrm>
            <a:off x="6987666" y="4907175"/>
            <a:ext cx="4122378" cy="523220"/>
          </a:xfrm>
          <a:prstGeom prst="rect">
            <a:avLst/>
          </a:prstGeom>
          <a:noFill/>
        </p:spPr>
        <p:txBody>
          <a:bodyPr wrap="square" rtlCol="0">
            <a:spAutoFit/>
          </a:bodyPr>
          <a:lstStyle/>
          <a:p>
            <a:pPr algn="ctr"/>
            <a:r>
              <a:rPr lang="en-US" sz="2800" dirty="0">
                <a:latin typeface="Catamaran" panose="020B0604020202020204"/>
              </a:rPr>
              <a:t>There’s 7!</a:t>
            </a:r>
          </a:p>
        </p:txBody>
      </p:sp>
    </p:spTree>
    <p:extLst>
      <p:ext uri="{BB962C8B-B14F-4D97-AF65-F5344CB8AC3E}">
        <p14:creationId xmlns:p14="http://schemas.microsoft.com/office/powerpoint/2010/main" val="4008817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1" nodeType="clickEffect">
                                  <p:stCondLst>
                                    <p:cond delay="0"/>
                                  </p:stCondLst>
                                  <p:childTnLst>
                                    <p:animEffect transition="out" filter="fade">
                                      <p:cBhvr>
                                        <p:cTn id="21" dur="500"/>
                                        <p:tgtEl>
                                          <p:spTgt spid="6"/>
                                        </p:tgtEl>
                                      </p:cBhvr>
                                    </p:animEffect>
                                    <p:set>
                                      <p:cBhvr>
                                        <p:cTn id="22" dur="1" fill="hold">
                                          <p:stCondLst>
                                            <p:cond delay="499"/>
                                          </p:stCondLst>
                                        </p:cTn>
                                        <p:tgtEl>
                                          <p:spTgt spid="6"/>
                                        </p:tgtEl>
                                        <p:attrNameLst>
                                          <p:attrName>style.visibility</p:attrName>
                                        </p:attrNameLst>
                                      </p:cBhvr>
                                      <p:to>
                                        <p:strVal val="hidden"/>
                                      </p:to>
                                    </p:set>
                                  </p:childTnLst>
                                </p:cTn>
                              </p:par>
                              <p:par>
                                <p:cTn id="23" presetID="10" presetClass="exit" presetSubtype="0" fill="hold" grpId="1" nodeType="withEffect">
                                  <p:stCondLst>
                                    <p:cond delay="0"/>
                                  </p:stCondLst>
                                  <p:childTnLst>
                                    <p:animEffect transition="out" filter="fade">
                                      <p:cBhvr>
                                        <p:cTn id="24" dur="500"/>
                                        <p:tgtEl>
                                          <p:spTgt spid="2"/>
                                        </p:tgtEl>
                                      </p:cBhvr>
                                    </p:animEffect>
                                    <p:set>
                                      <p:cBhvr>
                                        <p:cTn id="25" dur="1" fill="hold">
                                          <p:stCondLst>
                                            <p:cond delay="499"/>
                                          </p:stCondLst>
                                        </p:cTn>
                                        <p:tgtEl>
                                          <p:spTgt spid="2"/>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fade">
                                      <p:cBhvr>
                                        <p:cTn id="30" dur="500"/>
                                        <p:tgtEl>
                                          <p:spTgt spid="10"/>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fade">
                                      <p:cBhvr>
                                        <p:cTn id="35" dur="500"/>
                                        <p:tgtEl>
                                          <p:spTgt spid="11"/>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2"/>
                                        </p:tgtEl>
                                        <p:attrNameLst>
                                          <p:attrName>style.visibility</p:attrName>
                                        </p:attrNameLst>
                                      </p:cBhvr>
                                      <p:to>
                                        <p:strVal val="visible"/>
                                      </p:to>
                                    </p:set>
                                    <p:animEffect transition="in" filter="fade">
                                      <p:cBhvr>
                                        <p:cTn id="40" dur="500"/>
                                        <p:tgtEl>
                                          <p:spTgt spid="12"/>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xit" presetSubtype="0" fill="hold" grpId="1" nodeType="clickEffect">
                                  <p:stCondLst>
                                    <p:cond delay="0"/>
                                  </p:stCondLst>
                                  <p:childTnLst>
                                    <p:animEffect transition="out" filter="fade">
                                      <p:cBhvr>
                                        <p:cTn id="44" dur="500"/>
                                        <p:tgtEl>
                                          <p:spTgt spid="11"/>
                                        </p:tgtEl>
                                      </p:cBhvr>
                                    </p:animEffect>
                                    <p:set>
                                      <p:cBhvr>
                                        <p:cTn id="45" dur="1" fill="hold">
                                          <p:stCondLst>
                                            <p:cond delay="499"/>
                                          </p:stCondLst>
                                        </p:cTn>
                                        <p:tgtEl>
                                          <p:spTgt spid="11"/>
                                        </p:tgtEl>
                                        <p:attrNameLst>
                                          <p:attrName>style.visibility</p:attrName>
                                        </p:attrNameLst>
                                      </p:cBhvr>
                                      <p:to>
                                        <p:strVal val="hidden"/>
                                      </p:to>
                                    </p:set>
                                  </p:childTnLst>
                                </p:cTn>
                              </p:par>
                              <p:par>
                                <p:cTn id="46" presetID="10" presetClass="exit" presetSubtype="0" fill="hold" grpId="1" nodeType="withEffect">
                                  <p:stCondLst>
                                    <p:cond delay="0"/>
                                  </p:stCondLst>
                                  <p:childTnLst>
                                    <p:animEffect transition="out" filter="fade">
                                      <p:cBhvr>
                                        <p:cTn id="47" dur="500"/>
                                        <p:tgtEl>
                                          <p:spTgt spid="10"/>
                                        </p:tgtEl>
                                      </p:cBhvr>
                                    </p:animEffect>
                                    <p:set>
                                      <p:cBhvr>
                                        <p:cTn id="48" dur="1" fill="hold">
                                          <p:stCondLst>
                                            <p:cond delay="499"/>
                                          </p:stCondLst>
                                        </p:cTn>
                                        <p:tgtEl>
                                          <p:spTgt spid="10"/>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13"/>
                                        </p:tgtEl>
                                        <p:attrNameLst>
                                          <p:attrName>style.visibility</p:attrName>
                                        </p:attrNameLst>
                                      </p:cBhvr>
                                      <p:to>
                                        <p:strVal val="visible"/>
                                      </p:to>
                                    </p:set>
                                    <p:animEffect transition="in" filter="fade">
                                      <p:cBhvr>
                                        <p:cTn id="53" dur="500"/>
                                        <p:tgtEl>
                                          <p:spTgt spid="13"/>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14"/>
                                        </p:tgtEl>
                                        <p:attrNameLst>
                                          <p:attrName>style.visibility</p:attrName>
                                        </p:attrNameLst>
                                      </p:cBhvr>
                                      <p:to>
                                        <p:strVal val="visible"/>
                                      </p:to>
                                    </p:set>
                                    <p:animEffect transition="in" filter="fade">
                                      <p:cBhvr>
                                        <p:cTn id="58"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6" grpId="0"/>
      <p:bldP spid="6" grpId="1"/>
      <p:bldP spid="8" grpId="0" animBg="1"/>
      <p:bldP spid="10" grpId="0" animBg="1"/>
      <p:bldP spid="10" grpId="1" animBg="1"/>
      <p:bldP spid="11" grpId="0"/>
      <p:bldP spid="11" grpId="1"/>
      <p:bldP spid="12" grpId="0" animBg="1"/>
      <p:bldP spid="13" grpId="0" animBg="1"/>
      <p:bldP spid="1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039A67B8-EBCC-4AA7-558A-8560C0594793}"/>
              </a:ext>
            </a:extLst>
          </p:cNvPr>
          <p:cNvSpPr>
            <a:spLocks noGrp="1"/>
          </p:cNvSpPr>
          <p:nvPr>
            <p:ph type="title"/>
          </p:nvPr>
        </p:nvSpPr>
        <p:spPr/>
        <p:txBody>
          <a:bodyPr/>
          <a:lstStyle/>
          <a:p>
            <a:r>
              <a:rPr lang="en-US" dirty="0"/>
              <a:t>Binary Search</a:t>
            </a:r>
          </a:p>
        </p:txBody>
      </p:sp>
      <p:sp>
        <p:nvSpPr>
          <p:cNvPr id="7" name="Content Placeholder 6">
            <a:extLst>
              <a:ext uri="{FF2B5EF4-FFF2-40B4-BE49-F238E27FC236}">
                <a16:creationId xmlns:a16="http://schemas.microsoft.com/office/drawing/2014/main" id="{7AB8A3D6-36C4-A13C-692D-F2BA7FF01844}"/>
              </a:ext>
            </a:extLst>
          </p:cNvPr>
          <p:cNvSpPr>
            <a:spLocks noGrp="1"/>
          </p:cNvSpPr>
          <p:nvPr>
            <p:ph sz="quarter" idx="10"/>
          </p:nvPr>
        </p:nvSpPr>
        <p:spPr>
          <a:solidFill>
            <a:srgbClr val="7030A0"/>
          </a:solidFill>
        </p:spPr>
        <p:txBody>
          <a:bodyPr/>
          <a:lstStyle/>
          <a:p>
            <a:r>
              <a:rPr lang="en-US" dirty="0">
                <a:solidFill>
                  <a:schemeClr val="bg1"/>
                </a:solidFill>
              </a:rPr>
              <a:t>Sorting</a:t>
            </a:r>
          </a:p>
        </p:txBody>
      </p:sp>
      <p:pic>
        <p:nvPicPr>
          <p:cNvPr id="3" name="Picture 2">
            <a:extLst>
              <a:ext uri="{FF2B5EF4-FFF2-40B4-BE49-F238E27FC236}">
                <a16:creationId xmlns:a16="http://schemas.microsoft.com/office/drawing/2014/main" id="{FBA0D376-2D70-0E21-BE0A-2323EDE07EEE}"/>
              </a:ext>
            </a:extLst>
          </p:cNvPr>
          <p:cNvPicPr>
            <a:picLocks noChangeAspect="1"/>
          </p:cNvPicPr>
          <p:nvPr/>
        </p:nvPicPr>
        <p:blipFill>
          <a:blip r:embed="rId2"/>
          <a:stretch>
            <a:fillRect/>
          </a:stretch>
        </p:blipFill>
        <p:spPr>
          <a:xfrm>
            <a:off x="1254148" y="2237023"/>
            <a:ext cx="9683703" cy="1427615"/>
          </a:xfrm>
          <a:prstGeom prst="rect">
            <a:avLst/>
          </a:prstGeom>
        </p:spPr>
      </p:pic>
      <p:sp>
        <p:nvSpPr>
          <p:cNvPr id="2" name="Arrow: Up 1">
            <a:extLst>
              <a:ext uri="{FF2B5EF4-FFF2-40B4-BE49-F238E27FC236}">
                <a16:creationId xmlns:a16="http://schemas.microsoft.com/office/drawing/2014/main" id="{023DAB4A-ECF4-F2BB-29C5-E9B99A9BC70A}"/>
              </a:ext>
            </a:extLst>
          </p:cNvPr>
          <p:cNvSpPr/>
          <p:nvPr/>
        </p:nvSpPr>
        <p:spPr>
          <a:xfrm>
            <a:off x="5248959" y="3729126"/>
            <a:ext cx="540557" cy="944712"/>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C9976D01-1E1C-1BB8-94F0-2CC12D56AF54}"/>
              </a:ext>
            </a:extLst>
          </p:cNvPr>
          <p:cNvSpPr txBox="1"/>
          <p:nvPr/>
        </p:nvSpPr>
        <p:spPr>
          <a:xfrm>
            <a:off x="3458048" y="4907175"/>
            <a:ext cx="4122378" cy="1384995"/>
          </a:xfrm>
          <a:prstGeom prst="rect">
            <a:avLst/>
          </a:prstGeom>
          <a:noFill/>
        </p:spPr>
        <p:txBody>
          <a:bodyPr wrap="square" rtlCol="0">
            <a:spAutoFit/>
          </a:bodyPr>
          <a:lstStyle/>
          <a:p>
            <a:pPr algn="ctr"/>
            <a:r>
              <a:rPr lang="en-US" sz="2800" dirty="0">
                <a:latin typeface="Catamaran" panose="020B0604020202020204"/>
              </a:rPr>
              <a:t>4 is less than 7, so if sorted, must be to the </a:t>
            </a:r>
            <a:r>
              <a:rPr lang="en-US" sz="2800" b="1" dirty="0">
                <a:latin typeface="Catamaran" panose="020B0604020202020204"/>
              </a:rPr>
              <a:t>right</a:t>
            </a:r>
            <a:r>
              <a:rPr lang="en-US" sz="2800" dirty="0">
                <a:latin typeface="Catamaran" panose="020B0604020202020204"/>
              </a:rPr>
              <a:t>!</a:t>
            </a:r>
          </a:p>
        </p:txBody>
      </p:sp>
      <p:sp>
        <p:nvSpPr>
          <p:cNvPr id="8" name="Rectangle: Rounded Corners 7">
            <a:extLst>
              <a:ext uri="{FF2B5EF4-FFF2-40B4-BE49-F238E27FC236}">
                <a16:creationId xmlns:a16="http://schemas.microsoft.com/office/drawing/2014/main" id="{87C43769-E092-5E9E-2BCD-5089799E882D}"/>
              </a:ext>
            </a:extLst>
          </p:cNvPr>
          <p:cNvSpPr/>
          <p:nvPr/>
        </p:nvSpPr>
        <p:spPr>
          <a:xfrm>
            <a:off x="1254148" y="2172331"/>
            <a:ext cx="4841852" cy="1556795"/>
          </a:xfrm>
          <a:prstGeom prst="round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t>Can’t be here</a:t>
            </a:r>
          </a:p>
        </p:txBody>
      </p:sp>
      <p:sp>
        <p:nvSpPr>
          <p:cNvPr id="10" name="Arrow: Up 9">
            <a:extLst>
              <a:ext uri="{FF2B5EF4-FFF2-40B4-BE49-F238E27FC236}">
                <a16:creationId xmlns:a16="http://schemas.microsoft.com/office/drawing/2014/main" id="{9F9AABF3-AA4E-E6E9-8E2A-2929C969D654}"/>
              </a:ext>
            </a:extLst>
          </p:cNvPr>
          <p:cNvSpPr/>
          <p:nvPr/>
        </p:nvSpPr>
        <p:spPr>
          <a:xfrm>
            <a:off x="7580426" y="3729126"/>
            <a:ext cx="540557" cy="944712"/>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04C7E04C-FEAA-3136-53DE-2D3CD4CD55D3}"/>
              </a:ext>
            </a:extLst>
          </p:cNvPr>
          <p:cNvSpPr txBox="1"/>
          <p:nvPr/>
        </p:nvSpPr>
        <p:spPr>
          <a:xfrm>
            <a:off x="5789516" y="4911947"/>
            <a:ext cx="4122378" cy="1384995"/>
          </a:xfrm>
          <a:prstGeom prst="rect">
            <a:avLst/>
          </a:prstGeom>
          <a:noFill/>
        </p:spPr>
        <p:txBody>
          <a:bodyPr wrap="square" rtlCol="0">
            <a:spAutoFit/>
          </a:bodyPr>
          <a:lstStyle/>
          <a:p>
            <a:pPr algn="ctr"/>
            <a:r>
              <a:rPr lang="en-US" sz="2800" dirty="0">
                <a:latin typeface="Catamaran" panose="020B0604020202020204"/>
              </a:rPr>
              <a:t>6 is less than 7, so if sorted, must be to the </a:t>
            </a:r>
            <a:r>
              <a:rPr lang="en-US" sz="2800" b="1" dirty="0">
                <a:latin typeface="Catamaran" panose="020B0604020202020204"/>
              </a:rPr>
              <a:t>right</a:t>
            </a:r>
            <a:r>
              <a:rPr lang="en-US" sz="2800" dirty="0">
                <a:latin typeface="Catamaran" panose="020B0604020202020204"/>
              </a:rPr>
              <a:t>!</a:t>
            </a:r>
          </a:p>
        </p:txBody>
      </p:sp>
      <p:sp>
        <p:nvSpPr>
          <p:cNvPr id="12" name="Rectangle: Rounded Corners 11">
            <a:extLst>
              <a:ext uri="{FF2B5EF4-FFF2-40B4-BE49-F238E27FC236}">
                <a16:creationId xmlns:a16="http://schemas.microsoft.com/office/drawing/2014/main" id="{0C84E738-0DF0-D7E1-27F4-DBA883AA1F1A}"/>
              </a:ext>
            </a:extLst>
          </p:cNvPr>
          <p:cNvSpPr/>
          <p:nvPr/>
        </p:nvSpPr>
        <p:spPr>
          <a:xfrm>
            <a:off x="6138098" y="2172331"/>
            <a:ext cx="2361751" cy="1556795"/>
          </a:xfrm>
          <a:prstGeom prst="round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t>Can’t be here</a:t>
            </a:r>
          </a:p>
        </p:txBody>
      </p:sp>
      <p:sp>
        <p:nvSpPr>
          <p:cNvPr id="13" name="Arrow: Up 12">
            <a:extLst>
              <a:ext uri="{FF2B5EF4-FFF2-40B4-BE49-F238E27FC236}">
                <a16:creationId xmlns:a16="http://schemas.microsoft.com/office/drawing/2014/main" id="{91855C80-454B-4E6B-C24E-8558AD973CE3}"/>
              </a:ext>
            </a:extLst>
          </p:cNvPr>
          <p:cNvSpPr/>
          <p:nvPr/>
        </p:nvSpPr>
        <p:spPr>
          <a:xfrm>
            <a:off x="8778577" y="3724959"/>
            <a:ext cx="540557" cy="944712"/>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DE0F646C-13D1-C6FF-4043-57067865EE6E}"/>
              </a:ext>
            </a:extLst>
          </p:cNvPr>
          <p:cNvSpPr txBox="1"/>
          <p:nvPr/>
        </p:nvSpPr>
        <p:spPr>
          <a:xfrm>
            <a:off x="6987666" y="4907175"/>
            <a:ext cx="4122378" cy="523220"/>
          </a:xfrm>
          <a:prstGeom prst="rect">
            <a:avLst/>
          </a:prstGeom>
          <a:noFill/>
        </p:spPr>
        <p:txBody>
          <a:bodyPr wrap="square" rtlCol="0">
            <a:spAutoFit/>
          </a:bodyPr>
          <a:lstStyle/>
          <a:p>
            <a:pPr algn="ctr"/>
            <a:r>
              <a:rPr lang="en-US" sz="2800" dirty="0">
                <a:latin typeface="Catamaran" panose="020B0604020202020204"/>
              </a:rPr>
              <a:t>There’s 7!</a:t>
            </a:r>
          </a:p>
        </p:txBody>
      </p:sp>
    </p:spTree>
    <p:extLst>
      <p:ext uri="{BB962C8B-B14F-4D97-AF65-F5344CB8AC3E}">
        <p14:creationId xmlns:p14="http://schemas.microsoft.com/office/powerpoint/2010/main" val="3815692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1" nodeType="clickEffect">
                                  <p:stCondLst>
                                    <p:cond delay="0"/>
                                  </p:stCondLst>
                                  <p:childTnLst>
                                    <p:animEffect transition="out" filter="fade">
                                      <p:cBhvr>
                                        <p:cTn id="21" dur="500"/>
                                        <p:tgtEl>
                                          <p:spTgt spid="6"/>
                                        </p:tgtEl>
                                      </p:cBhvr>
                                    </p:animEffect>
                                    <p:set>
                                      <p:cBhvr>
                                        <p:cTn id="22" dur="1" fill="hold">
                                          <p:stCondLst>
                                            <p:cond delay="499"/>
                                          </p:stCondLst>
                                        </p:cTn>
                                        <p:tgtEl>
                                          <p:spTgt spid="6"/>
                                        </p:tgtEl>
                                        <p:attrNameLst>
                                          <p:attrName>style.visibility</p:attrName>
                                        </p:attrNameLst>
                                      </p:cBhvr>
                                      <p:to>
                                        <p:strVal val="hidden"/>
                                      </p:to>
                                    </p:set>
                                  </p:childTnLst>
                                </p:cTn>
                              </p:par>
                              <p:par>
                                <p:cTn id="23" presetID="10" presetClass="exit" presetSubtype="0" fill="hold" grpId="1" nodeType="withEffect">
                                  <p:stCondLst>
                                    <p:cond delay="0"/>
                                  </p:stCondLst>
                                  <p:childTnLst>
                                    <p:animEffect transition="out" filter="fade">
                                      <p:cBhvr>
                                        <p:cTn id="24" dur="500"/>
                                        <p:tgtEl>
                                          <p:spTgt spid="2"/>
                                        </p:tgtEl>
                                      </p:cBhvr>
                                    </p:animEffect>
                                    <p:set>
                                      <p:cBhvr>
                                        <p:cTn id="25" dur="1" fill="hold">
                                          <p:stCondLst>
                                            <p:cond delay="499"/>
                                          </p:stCondLst>
                                        </p:cTn>
                                        <p:tgtEl>
                                          <p:spTgt spid="2"/>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fade">
                                      <p:cBhvr>
                                        <p:cTn id="30" dur="500"/>
                                        <p:tgtEl>
                                          <p:spTgt spid="10"/>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fade">
                                      <p:cBhvr>
                                        <p:cTn id="35" dur="500"/>
                                        <p:tgtEl>
                                          <p:spTgt spid="11"/>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2"/>
                                        </p:tgtEl>
                                        <p:attrNameLst>
                                          <p:attrName>style.visibility</p:attrName>
                                        </p:attrNameLst>
                                      </p:cBhvr>
                                      <p:to>
                                        <p:strVal val="visible"/>
                                      </p:to>
                                    </p:set>
                                    <p:animEffect transition="in" filter="fade">
                                      <p:cBhvr>
                                        <p:cTn id="40" dur="500"/>
                                        <p:tgtEl>
                                          <p:spTgt spid="12"/>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xit" presetSubtype="0" fill="hold" grpId="1" nodeType="clickEffect">
                                  <p:stCondLst>
                                    <p:cond delay="0"/>
                                  </p:stCondLst>
                                  <p:childTnLst>
                                    <p:animEffect transition="out" filter="fade">
                                      <p:cBhvr>
                                        <p:cTn id="44" dur="500"/>
                                        <p:tgtEl>
                                          <p:spTgt spid="11"/>
                                        </p:tgtEl>
                                      </p:cBhvr>
                                    </p:animEffect>
                                    <p:set>
                                      <p:cBhvr>
                                        <p:cTn id="45" dur="1" fill="hold">
                                          <p:stCondLst>
                                            <p:cond delay="499"/>
                                          </p:stCondLst>
                                        </p:cTn>
                                        <p:tgtEl>
                                          <p:spTgt spid="11"/>
                                        </p:tgtEl>
                                        <p:attrNameLst>
                                          <p:attrName>style.visibility</p:attrName>
                                        </p:attrNameLst>
                                      </p:cBhvr>
                                      <p:to>
                                        <p:strVal val="hidden"/>
                                      </p:to>
                                    </p:set>
                                  </p:childTnLst>
                                </p:cTn>
                              </p:par>
                              <p:par>
                                <p:cTn id="46" presetID="10" presetClass="exit" presetSubtype="0" fill="hold" grpId="1" nodeType="withEffect">
                                  <p:stCondLst>
                                    <p:cond delay="0"/>
                                  </p:stCondLst>
                                  <p:childTnLst>
                                    <p:animEffect transition="out" filter="fade">
                                      <p:cBhvr>
                                        <p:cTn id="47" dur="500"/>
                                        <p:tgtEl>
                                          <p:spTgt spid="10"/>
                                        </p:tgtEl>
                                      </p:cBhvr>
                                    </p:animEffect>
                                    <p:set>
                                      <p:cBhvr>
                                        <p:cTn id="48" dur="1" fill="hold">
                                          <p:stCondLst>
                                            <p:cond delay="499"/>
                                          </p:stCondLst>
                                        </p:cTn>
                                        <p:tgtEl>
                                          <p:spTgt spid="10"/>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13"/>
                                        </p:tgtEl>
                                        <p:attrNameLst>
                                          <p:attrName>style.visibility</p:attrName>
                                        </p:attrNameLst>
                                      </p:cBhvr>
                                      <p:to>
                                        <p:strVal val="visible"/>
                                      </p:to>
                                    </p:set>
                                    <p:animEffect transition="in" filter="fade">
                                      <p:cBhvr>
                                        <p:cTn id="53" dur="500"/>
                                        <p:tgtEl>
                                          <p:spTgt spid="13"/>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14"/>
                                        </p:tgtEl>
                                        <p:attrNameLst>
                                          <p:attrName>style.visibility</p:attrName>
                                        </p:attrNameLst>
                                      </p:cBhvr>
                                      <p:to>
                                        <p:strVal val="visible"/>
                                      </p:to>
                                    </p:set>
                                    <p:animEffect transition="in" filter="fade">
                                      <p:cBhvr>
                                        <p:cTn id="58"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6" grpId="0"/>
      <p:bldP spid="6" grpId="1"/>
      <p:bldP spid="8" grpId="0" animBg="1"/>
      <p:bldP spid="10" grpId="0" animBg="1"/>
      <p:bldP spid="10" grpId="1" animBg="1"/>
      <p:bldP spid="11" grpId="0"/>
      <p:bldP spid="11" grpId="1"/>
      <p:bldP spid="12" grpId="0" animBg="1"/>
      <p:bldP spid="13" grpId="0" animBg="1"/>
      <p:bldP spid="1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039A67B8-EBCC-4AA7-558A-8560C0594793}"/>
              </a:ext>
            </a:extLst>
          </p:cNvPr>
          <p:cNvSpPr>
            <a:spLocks noGrp="1"/>
          </p:cNvSpPr>
          <p:nvPr>
            <p:ph type="title"/>
          </p:nvPr>
        </p:nvSpPr>
        <p:spPr/>
        <p:txBody>
          <a:bodyPr/>
          <a:lstStyle/>
          <a:p>
            <a:r>
              <a:rPr lang="en-US" dirty="0"/>
              <a:t>Motivation: sorting</a:t>
            </a:r>
          </a:p>
        </p:txBody>
      </p:sp>
      <p:sp>
        <p:nvSpPr>
          <p:cNvPr id="7" name="Content Placeholder 6">
            <a:extLst>
              <a:ext uri="{FF2B5EF4-FFF2-40B4-BE49-F238E27FC236}">
                <a16:creationId xmlns:a16="http://schemas.microsoft.com/office/drawing/2014/main" id="{7AB8A3D6-36C4-A13C-692D-F2BA7FF01844}"/>
              </a:ext>
            </a:extLst>
          </p:cNvPr>
          <p:cNvSpPr>
            <a:spLocks noGrp="1"/>
          </p:cNvSpPr>
          <p:nvPr>
            <p:ph sz="quarter" idx="10"/>
          </p:nvPr>
        </p:nvSpPr>
        <p:spPr>
          <a:solidFill>
            <a:srgbClr val="7030A0"/>
          </a:solidFill>
        </p:spPr>
        <p:txBody>
          <a:bodyPr/>
          <a:lstStyle/>
          <a:p>
            <a:r>
              <a:rPr lang="en-US" dirty="0">
                <a:solidFill>
                  <a:schemeClr val="bg1"/>
                </a:solidFill>
              </a:rPr>
              <a:t>Sorting</a:t>
            </a:r>
          </a:p>
        </p:txBody>
      </p:sp>
      <p:pic>
        <p:nvPicPr>
          <p:cNvPr id="12" name="Picture 11">
            <a:extLst>
              <a:ext uri="{FF2B5EF4-FFF2-40B4-BE49-F238E27FC236}">
                <a16:creationId xmlns:a16="http://schemas.microsoft.com/office/drawing/2014/main" id="{59F1226B-8047-0CE2-8370-D6D92DF89DD6}"/>
              </a:ext>
            </a:extLst>
          </p:cNvPr>
          <p:cNvPicPr>
            <a:picLocks noChangeAspect="1"/>
          </p:cNvPicPr>
          <p:nvPr/>
        </p:nvPicPr>
        <p:blipFill>
          <a:blip r:embed="rId2"/>
          <a:stretch>
            <a:fillRect/>
          </a:stretch>
        </p:blipFill>
        <p:spPr>
          <a:xfrm>
            <a:off x="1784472" y="2967335"/>
            <a:ext cx="8741767" cy="1236104"/>
          </a:xfrm>
          <a:prstGeom prst="rect">
            <a:avLst/>
          </a:prstGeom>
        </p:spPr>
      </p:pic>
      <p:sp>
        <p:nvSpPr>
          <p:cNvPr id="14" name="TextBox 13">
            <a:extLst>
              <a:ext uri="{FF2B5EF4-FFF2-40B4-BE49-F238E27FC236}">
                <a16:creationId xmlns:a16="http://schemas.microsoft.com/office/drawing/2014/main" id="{C52C6C00-2961-CA38-A791-FD23B915B8BA}"/>
              </a:ext>
            </a:extLst>
          </p:cNvPr>
          <p:cNvSpPr txBox="1"/>
          <p:nvPr/>
        </p:nvSpPr>
        <p:spPr>
          <a:xfrm>
            <a:off x="2973905" y="1546806"/>
            <a:ext cx="6244190" cy="1200329"/>
          </a:xfrm>
          <a:prstGeom prst="rect">
            <a:avLst/>
          </a:prstGeom>
          <a:noFill/>
        </p:spPr>
        <p:txBody>
          <a:bodyPr wrap="square" rtlCol="0">
            <a:spAutoFit/>
          </a:bodyPr>
          <a:lstStyle/>
          <a:p>
            <a:pPr algn="ctr"/>
            <a:r>
              <a:rPr lang="en-US" sz="3600" dirty="0">
                <a:latin typeface="Catamaran" panose="020B0604020202020204"/>
              </a:rPr>
              <a:t>So sorting can help us speed up finding data!</a:t>
            </a:r>
          </a:p>
        </p:txBody>
      </p:sp>
      <p:pic>
        <p:nvPicPr>
          <p:cNvPr id="2" name="Picture 1">
            <a:extLst>
              <a:ext uri="{FF2B5EF4-FFF2-40B4-BE49-F238E27FC236}">
                <a16:creationId xmlns:a16="http://schemas.microsoft.com/office/drawing/2014/main" id="{64111D71-58BD-EA50-7CB5-C25D6BDE67DD}"/>
              </a:ext>
            </a:extLst>
          </p:cNvPr>
          <p:cNvPicPr>
            <a:picLocks noChangeAspect="1"/>
          </p:cNvPicPr>
          <p:nvPr/>
        </p:nvPicPr>
        <p:blipFill>
          <a:blip r:embed="rId3"/>
          <a:stretch>
            <a:fillRect/>
          </a:stretch>
        </p:blipFill>
        <p:spPr>
          <a:xfrm>
            <a:off x="1720279" y="4337345"/>
            <a:ext cx="8870152" cy="1307678"/>
          </a:xfrm>
          <a:prstGeom prst="rect">
            <a:avLst/>
          </a:prstGeom>
        </p:spPr>
      </p:pic>
    </p:spTree>
    <p:extLst>
      <p:ext uri="{BB962C8B-B14F-4D97-AF65-F5344CB8AC3E}">
        <p14:creationId xmlns:p14="http://schemas.microsoft.com/office/powerpoint/2010/main" val="37378716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039A67B8-EBCC-4AA7-558A-8560C0594793}"/>
              </a:ext>
            </a:extLst>
          </p:cNvPr>
          <p:cNvSpPr>
            <a:spLocks noGrp="1"/>
          </p:cNvSpPr>
          <p:nvPr>
            <p:ph type="title"/>
          </p:nvPr>
        </p:nvSpPr>
        <p:spPr/>
        <p:txBody>
          <a:bodyPr/>
          <a:lstStyle/>
          <a:p>
            <a:r>
              <a:rPr lang="en-US" dirty="0"/>
              <a:t>Bubble Sort</a:t>
            </a:r>
          </a:p>
        </p:txBody>
      </p:sp>
      <p:sp>
        <p:nvSpPr>
          <p:cNvPr id="7" name="Content Placeholder 6">
            <a:extLst>
              <a:ext uri="{FF2B5EF4-FFF2-40B4-BE49-F238E27FC236}">
                <a16:creationId xmlns:a16="http://schemas.microsoft.com/office/drawing/2014/main" id="{7AB8A3D6-36C4-A13C-692D-F2BA7FF01844}"/>
              </a:ext>
            </a:extLst>
          </p:cNvPr>
          <p:cNvSpPr>
            <a:spLocks noGrp="1"/>
          </p:cNvSpPr>
          <p:nvPr>
            <p:ph sz="quarter" idx="10"/>
          </p:nvPr>
        </p:nvSpPr>
        <p:spPr>
          <a:solidFill>
            <a:srgbClr val="7030A0"/>
          </a:solidFill>
        </p:spPr>
        <p:txBody>
          <a:bodyPr/>
          <a:lstStyle/>
          <a:p>
            <a:r>
              <a:rPr lang="en-US" dirty="0">
                <a:solidFill>
                  <a:schemeClr val="bg1"/>
                </a:solidFill>
              </a:rPr>
              <a:t>Sorting</a:t>
            </a:r>
          </a:p>
        </p:txBody>
      </p:sp>
      <p:pic>
        <p:nvPicPr>
          <p:cNvPr id="4" name="Picture 3">
            <a:extLst>
              <a:ext uri="{FF2B5EF4-FFF2-40B4-BE49-F238E27FC236}">
                <a16:creationId xmlns:a16="http://schemas.microsoft.com/office/drawing/2014/main" id="{BE2D5FFD-A661-9B1F-0269-D9C5F5D6008D}"/>
              </a:ext>
            </a:extLst>
          </p:cNvPr>
          <p:cNvPicPr>
            <a:picLocks noChangeAspect="1"/>
          </p:cNvPicPr>
          <p:nvPr/>
        </p:nvPicPr>
        <p:blipFill>
          <a:blip r:embed="rId2"/>
          <a:stretch>
            <a:fillRect/>
          </a:stretch>
        </p:blipFill>
        <p:spPr>
          <a:xfrm>
            <a:off x="2562933" y="2642319"/>
            <a:ext cx="6998471" cy="884864"/>
          </a:xfrm>
          <a:prstGeom prst="rect">
            <a:avLst/>
          </a:prstGeom>
        </p:spPr>
      </p:pic>
      <p:pic>
        <p:nvPicPr>
          <p:cNvPr id="6" name="Picture 5">
            <a:extLst>
              <a:ext uri="{FF2B5EF4-FFF2-40B4-BE49-F238E27FC236}">
                <a16:creationId xmlns:a16="http://schemas.microsoft.com/office/drawing/2014/main" id="{E95608A3-E441-8182-7257-BC24B3114B50}"/>
              </a:ext>
            </a:extLst>
          </p:cNvPr>
          <p:cNvPicPr>
            <a:picLocks noChangeAspect="1"/>
          </p:cNvPicPr>
          <p:nvPr/>
        </p:nvPicPr>
        <p:blipFill>
          <a:blip r:embed="rId3"/>
          <a:stretch>
            <a:fillRect/>
          </a:stretch>
        </p:blipFill>
        <p:spPr>
          <a:xfrm>
            <a:off x="2573337" y="4174075"/>
            <a:ext cx="7011173" cy="990709"/>
          </a:xfrm>
          <a:prstGeom prst="rect">
            <a:avLst/>
          </a:prstGeom>
        </p:spPr>
      </p:pic>
      <p:sp>
        <p:nvSpPr>
          <p:cNvPr id="8" name="Right Brace 7">
            <a:extLst>
              <a:ext uri="{FF2B5EF4-FFF2-40B4-BE49-F238E27FC236}">
                <a16:creationId xmlns:a16="http://schemas.microsoft.com/office/drawing/2014/main" id="{B12A450E-2AF5-39F7-75AB-53904442F1E4}"/>
              </a:ext>
            </a:extLst>
          </p:cNvPr>
          <p:cNvSpPr/>
          <p:nvPr/>
        </p:nvSpPr>
        <p:spPr>
          <a:xfrm rot="16200000">
            <a:off x="3297758" y="1649684"/>
            <a:ext cx="262862" cy="1722409"/>
          </a:xfrm>
          <a:prstGeom prst="rightBrace">
            <a:avLst/>
          </a:prstGeom>
          <a:ln w="762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TextBox 9">
            <a:extLst>
              <a:ext uri="{FF2B5EF4-FFF2-40B4-BE49-F238E27FC236}">
                <a16:creationId xmlns:a16="http://schemas.microsoft.com/office/drawing/2014/main" id="{31A45554-0DC7-6902-7713-47FB14177CBA}"/>
              </a:ext>
            </a:extLst>
          </p:cNvPr>
          <p:cNvSpPr txBox="1"/>
          <p:nvPr/>
        </p:nvSpPr>
        <p:spPr>
          <a:xfrm>
            <a:off x="2633360" y="1375978"/>
            <a:ext cx="1657034" cy="954107"/>
          </a:xfrm>
          <a:prstGeom prst="rect">
            <a:avLst/>
          </a:prstGeom>
          <a:noFill/>
        </p:spPr>
        <p:txBody>
          <a:bodyPr wrap="square" rtlCol="0">
            <a:spAutoFit/>
          </a:bodyPr>
          <a:lstStyle/>
          <a:p>
            <a:pPr algn="ctr"/>
            <a:r>
              <a:rPr lang="en-US" sz="2800" dirty="0">
                <a:latin typeface="Catamaran" panose="020B0604020202020204"/>
              </a:rPr>
              <a:t>Wrong order!</a:t>
            </a:r>
          </a:p>
        </p:txBody>
      </p:sp>
      <p:sp>
        <p:nvSpPr>
          <p:cNvPr id="11" name="Arrow: Down 10">
            <a:extLst>
              <a:ext uri="{FF2B5EF4-FFF2-40B4-BE49-F238E27FC236}">
                <a16:creationId xmlns:a16="http://schemas.microsoft.com/office/drawing/2014/main" id="{DF227CEE-503E-E0EC-88DE-5CEA47FBCA2F}"/>
              </a:ext>
            </a:extLst>
          </p:cNvPr>
          <p:cNvSpPr/>
          <p:nvPr/>
        </p:nvSpPr>
        <p:spPr>
          <a:xfrm>
            <a:off x="3237066" y="3527183"/>
            <a:ext cx="449622" cy="646892"/>
          </a:xfrm>
          <a:prstGeom prst="downArrow">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ight Brace 12">
            <a:extLst>
              <a:ext uri="{FF2B5EF4-FFF2-40B4-BE49-F238E27FC236}">
                <a16:creationId xmlns:a16="http://schemas.microsoft.com/office/drawing/2014/main" id="{71C2FC3B-FDF5-E21A-CF68-3EB367CDF8E2}"/>
              </a:ext>
            </a:extLst>
          </p:cNvPr>
          <p:cNvSpPr/>
          <p:nvPr/>
        </p:nvSpPr>
        <p:spPr>
          <a:xfrm rot="5400000">
            <a:off x="3303110" y="4367153"/>
            <a:ext cx="262862" cy="1722409"/>
          </a:xfrm>
          <a:prstGeom prst="rightBrace">
            <a:avLst/>
          </a:prstGeom>
          <a:ln w="7620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TextBox 14">
            <a:extLst>
              <a:ext uri="{FF2B5EF4-FFF2-40B4-BE49-F238E27FC236}">
                <a16:creationId xmlns:a16="http://schemas.microsoft.com/office/drawing/2014/main" id="{A5554F0B-726C-245C-550E-16FE56B3D8D2}"/>
              </a:ext>
            </a:extLst>
          </p:cNvPr>
          <p:cNvSpPr txBox="1"/>
          <p:nvPr/>
        </p:nvSpPr>
        <p:spPr>
          <a:xfrm>
            <a:off x="4115598" y="3565171"/>
            <a:ext cx="3893140" cy="523220"/>
          </a:xfrm>
          <a:prstGeom prst="rect">
            <a:avLst/>
          </a:prstGeom>
          <a:noFill/>
        </p:spPr>
        <p:txBody>
          <a:bodyPr wrap="square" rtlCol="0">
            <a:spAutoFit/>
          </a:bodyPr>
          <a:lstStyle/>
          <a:p>
            <a:pPr algn="ctr"/>
            <a:r>
              <a:rPr lang="en-US" sz="2800" dirty="0">
                <a:latin typeface="Catamaran" panose="020B0604020202020204"/>
              </a:rPr>
              <a:t>But more still to do!</a:t>
            </a:r>
          </a:p>
        </p:txBody>
      </p:sp>
      <p:sp>
        <p:nvSpPr>
          <p:cNvPr id="16" name="Right Brace 15">
            <a:extLst>
              <a:ext uri="{FF2B5EF4-FFF2-40B4-BE49-F238E27FC236}">
                <a16:creationId xmlns:a16="http://schemas.microsoft.com/office/drawing/2014/main" id="{FAA9DD0E-EE03-C558-CC56-C29F6AB293EF}"/>
              </a:ext>
            </a:extLst>
          </p:cNvPr>
          <p:cNvSpPr/>
          <p:nvPr/>
        </p:nvSpPr>
        <p:spPr>
          <a:xfrm rot="16200000">
            <a:off x="4229390" y="3288017"/>
            <a:ext cx="262862" cy="1722409"/>
          </a:xfrm>
          <a:prstGeom prst="rightBrace">
            <a:avLst/>
          </a:prstGeom>
          <a:ln w="762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TextBox 16">
            <a:extLst>
              <a:ext uri="{FF2B5EF4-FFF2-40B4-BE49-F238E27FC236}">
                <a16:creationId xmlns:a16="http://schemas.microsoft.com/office/drawing/2014/main" id="{ECC73252-1955-ED51-679A-9C2CF21C43CD}"/>
              </a:ext>
            </a:extLst>
          </p:cNvPr>
          <p:cNvSpPr txBox="1"/>
          <p:nvPr/>
        </p:nvSpPr>
        <p:spPr>
          <a:xfrm>
            <a:off x="1482619" y="5420545"/>
            <a:ext cx="3893140" cy="954107"/>
          </a:xfrm>
          <a:prstGeom prst="rect">
            <a:avLst/>
          </a:prstGeom>
          <a:noFill/>
        </p:spPr>
        <p:txBody>
          <a:bodyPr wrap="square" rtlCol="0">
            <a:spAutoFit/>
          </a:bodyPr>
          <a:lstStyle/>
          <a:p>
            <a:pPr algn="ctr"/>
            <a:r>
              <a:rPr lang="en-US" sz="2800" dirty="0">
                <a:latin typeface="Catamaran" panose="020B0604020202020204"/>
              </a:rPr>
              <a:t>Make swap – now correct order!</a:t>
            </a:r>
          </a:p>
        </p:txBody>
      </p:sp>
    </p:spTree>
    <p:extLst>
      <p:ext uri="{BB962C8B-B14F-4D97-AF65-F5344CB8AC3E}">
        <p14:creationId xmlns:p14="http://schemas.microsoft.com/office/powerpoint/2010/main" val="1706492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fade">
                                      <p:cBhvr>
                                        <p:cTn id="21" dur="500"/>
                                        <p:tgtEl>
                                          <p:spTgt spid="17"/>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fade">
                                      <p:cBhvr>
                                        <p:cTn id="26" dur="500"/>
                                        <p:tgtEl>
                                          <p:spTgt spid="16"/>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fade">
                                      <p:cBhvr>
                                        <p:cTn id="29"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p:bldP spid="11" grpId="0" animBg="1"/>
      <p:bldP spid="13" grpId="0" animBg="1"/>
      <p:bldP spid="15" grpId="0"/>
      <p:bldP spid="16" grpId="0" animBg="1"/>
      <p:bldP spid="17"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039A67B8-EBCC-4AA7-558A-8560C0594793}"/>
              </a:ext>
            </a:extLst>
          </p:cNvPr>
          <p:cNvSpPr>
            <a:spLocks noGrp="1"/>
          </p:cNvSpPr>
          <p:nvPr>
            <p:ph type="title"/>
          </p:nvPr>
        </p:nvSpPr>
        <p:spPr/>
        <p:txBody>
          <a:bodyPr/>
          <a:lstStyle/>
          <a:p>
            <a:r>
              <a:rPr lang="en-US" dirty="0"/>
              <a:t>Bubble Sort</a:t>
            </a:r>
          </a:p>
        </p:txBody>
      </p:sp>
      <p:sp>
        <p:nvSpPr>
          <p:cNvPr id="7" name="Content Placeholder 6">
            <a:extLst>
              <a:ext uri="{FF2B5EF4-FFF2-40B4-BE49-F238E27FC236}">
                <a16:creationId xmlns:a16="http://schemas.microsoft.com/office/drawing/2014/main" id="{7AB8A3D6-36C4-A13C-692D-F2BA7FF01844}"/>
              </a:ext>
            </a:extLst>
          </p:cNvPr>
          <p:cNvSpPr>
            <a:spLocks noGrp="1"/>
          </p:cNvSpPr>
          <p:nvPr>
            <p:ph sz="quarter" idx="10"/>
          </p:nvPr>
        </p:nvSpPr>
        <p:spPr>
          <a:solidFill>
            <a:srgbClr val="7030A0"/>
          </a:solidFill>
        </p:spPr>
        <p:txBody>
          <a:bodyPr/>
          <a:lstStyle/>
          <a:p>
            <a:r>
              <a:rPr lang="en-US" dirty="0">
                <a:solidFill>
                  <a:schemeClr val="bg1"/>
                </a:solidFill>
              </a:rPr>
              <a:t>Sorting</a:t>
            </a:r>
          </a:p>
        </p:txBody>
      </p:sp>
      <p:sp>
        <p:nvSpPr>
          <p:cNvPr id="2" name="TextBox 1">
            <a:extLst>
              <a:ext uri="{FF2B5EF4-FFF2-40B4-BE49-F238E27FC236}">
                <a16:creationId xmlns:a16="http://schemas.microsoft.com/office/drawing/2014/main" id="{B88ADD09-F782-F509-E1CC-4751A31410C9}"/>
              </a:ext>
            </a:extLst>
          </p:cNvPr>
          <p:cNvSpPr txBox="1"/>
          <p:nvPr/>
        </p:nvSpPr>
        <p:spPr>
          <a:xfrm>
            <a:off x="2611423" y="2348564"/>
            <a:ext cx="6935002" cy="2308324"/>
          </a:xfrm>
          <a:prstGeom prst="rect">
            <a:avLst/>
          </a:prstGeom>
          <a:noFill/>
        </p:spPr>
        <p:txBody>
          <a:bodyPr wrap="square" rtlCol="0">
            <a:spAutoFit/>
          </a:bodyPr>
          <a:lstStyle/>
          <a:p>
            <a:pPr algn="ctr"/>
            <a:r>
              <a:rPr lang="en-US" sz="4800" dirty="0">
                <a:latin typeface="Catamaran" panose="020B0604020202020204"/>
              </a:rPr>
              <a:t>Let’s look at </a:t>
            </a:r>
            <a:r>
              <a:rPr lang="en-US" sz="4800" b="1" dirty="0" err="1">
                <a:latin typeface="Catamaran" panose="020B0604020202020204"/>
              </a:rPr>
              <a:t>bubble.c</a:t>
            </a:r>
            <a:r>
              <a:rPr lang="en-US" sz="4800" b="1" dirty="0">
                <a:latin typeface="Catamaran" panose="020B0604020202020204"/>
              </a:rPr>
              <a:t> </a:t>
            </a:r>
            <a:r>
              <a:rPr lang="en-US" sz="4800" dirty="0">
                <a:latin typeface="Catamaran" panose="020B0604020202020204"/>
              </a:rPr>
              <a:t>to see how I implemented bubble sort.</a:t>
            </a:r>
          </a:p>
        </p:txBody>
      </p:sp>
    </p:spTree>
    <p:extLst>
      <p:ext uri="{BB962C8B-B14F-4D97-AF65-F5344CB8AC3E}">
        <p14:creationId xmlns:p14="http://schemas.microsoft.com/office/powerpoint/2010/main" val="35350541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52C6C00-2961-CA38-A791-FD23B915B8BA}"/>
              </a:ext>
            </a:extLst>
          </p:cNvPr>
          <p:cNvSpPr txBox="1"/>
          <p:nvPr/>
        </p:nvSpPr>
        <p:spPr>
          <a:xfrm>
            <a:off x="3262964" y="908009"/>
            <a:ext cx="5356460" cy="2862322"/>
          </a:xfrm>
          <a:prstGeom prst="rect">
            <a:avLst/>
          </a:prstGeom>
          <a:noFill/>
        </p:spPr>
        <p:txBody>
          <a:bodyPr wrap="square" rtlCol="0">
            <a:spAutoFit/>
          </a:bodyPr>
          <a:lstStyle/>
          <a:p>
            <a:pPr algn="ctr"/>
            <a:r>
              <a:rPr lang="en-US" sz="3600" dirty="0">
                <a:latin typeface="Catamaran" panose="020B0604020202020204"/>
              </a:rPr>
              <a:t>Bubble sort thoughts: too many swaps, have to swap each number many times. Let’s just swap directly to the right position!</a:t>
            </a:r>
          </a:p>
        </p:txBody>
      </p:sp>
      <p:sp>
        <p:nvSpPr>
          <p:cNvPr id="2" name="TextBox 1">
            <a:extLst>
              <a:ext uri="{FF2B5EF4-FFF2-40B4-BE49-F238E27FC236}">
                <a16:creationId xmlns:a16="http://schemas.microsoft.com/office/drawing/2014/main" id="{78BE1F58-0726-94BC-9855-FA7881E4FA1C}"/>
              </a:ext>
            </a:extLst>
          </p:cNvPr>
          <p:cNvSpPr txBox="1"/>
          <p:nvPr/>
        </p:nvSpPr>
        <p:spPr>
          <a:xfrm>
            <a:off x="3417770" y="4414814"/>
            <a:ext cx="5356460" cy="1015663"/>
          </a:xfrm>
          <a:prstGeom prst="rect">
            <a:avLst/>
          </a:prstGeom>
          <a:noFill/>
        </p:spPr>
        <p:txBody>
          <a:bodyPr wrap="square" rtlCol="0">
            <a:spAutoFit/>
          </a:bodyPr>
          <a:lstStyle/>
          <a:p>
            <a:pPr algn="ctr"/>
            <a:r>
              <a:rPr lang="en-US" sz="6000" b="1" dirty="0">
                <a:latin typeface="Catamaran" panose="020B0604020202020204"/>
              </a:rPr>
              <a:t>Selection Sort!</a:t>
            </a:r>
          </a:p>
        </p:txBody>
      </p:sp>
    </p:spTree>
    <p:extLst>
      <p:ext uri="{BB962C8B-B14F-4D97-AF65-F5344CB8AC3E}">
        <p14:creationId xmlns:p14="http://schemas.microsoft.com/office/powerpoint/2010/main" val="23336421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039A67B8-EBCC-4AA7-558A-8560C0594793}"/>
              </a:ext>
            </a:extLst>
          </p:cNvPr>
          <p:cNvSpPr>
            <a:spLocks noGrp="1"/>
          </p:cNvSpPr>
          <p:nvPr>
            <p:ph type="title"/>
          </p:nvPr>
        </p:nvSpPr>
        <p:spPr/>
        <p:txBody>
          <a:bodyPr/>
          <a:lstStyle/>
          <a:p>
            <a:r>
              <a:rPr lang="en-US" dirty="0"/>
              <a:t>Selection Sort</a:t>
            </a:r>
          </a:p>
        </p:txBody>
      </p:sp>
      <p:sp>
        <p:nvSpPr>
          <p:cNvPr id="7" name="Content Placeholder 6">
            <a:extLst>
              <a:ext uri="{FF2B5EF4-FFF2-40B4-BE49-F238E27FC236}">
                <a16:creationId xmlns:a16="http://schemas.microsoft.com/office/drawing/2014/main" id="{7AB8A3D6-36C4-A13C-692D-F2BA7FF01844}"/>
              </a:ext>
            </a:extLst>
          </p:cNvPr>
          <p:cNvSpPr>
            <a:spLocks noGrp="1"/>
          </p:cNvSpPr>
          <p:nvPr>
            <p:ph sz="quarter" idx="10"/>
          </p:nvPr>
        </p:nvSpPr>
        <p:spPr>
          <a:solidFill>
            <a:srgbClr val="7030A0"/>
          </a:solidFill>
        </p:spPr>
        <p:txBody>
          <a:bodyPr/>
          <a:lstStyle/>
          <a:p>
            <a:r>
              <a:rPr lang="en-US" dirty="0">
                <a:solidFill>
                  <a:schemeClr val="bg1"/>
                </a:solidFill>
              </a:rPr>
              <a:t>Sorting</a:t>
            </a:r>
          </a:p>
        </p:txBody>
      </p:sp>
      <p:sp>
        <p:nvSpPr>
          <p:cNvPr id="13" name="Arrow: Up 12">
            <a:extLst>
              <a:ext uri="{FF2B5EF4-FFF2-40B4-BE49-F238E27FC236}">
                <a16:creationId xmlns:a16="http://schemas.microsoft.com/office/drawing/2014/main" id="{1612F62B-E0AC-7F71-217F-7ED15960B43B}"/>
              </a:ext>
            </a:extLst>
          </p:cNvPr>
          <p:cNvSpPr/>
          <p:nvPr/>
        </p:nvSpPr>
        <p:spPr>
          <a:xfrm>
            <a:off x="2117557" y="4297680"/>
            <a:ext cx="543827" cy="943276"/>
          </a:xfrm>
          <a:prstGeom prst="upArrow">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Arrow: Down 1">
            <a:extLst>
              <a:ext uri="{FF2B5EF4-FFF2-40B4-BE49-F238E27FC236}">
                <a16:creationId xmlns:a16="http://schemas.microsoft.com/office/drawing/2014/main" id="{D4CF0AEE-DD26-4556-8B33-D6251547E5B9}"/>
              </a:ext>
            </a:extLst>
          </p:cNvPr>
          <p:cNvSpPr/>
          <p:nvPr/>
        </p:nvSpPr>
        <p:spPr>
          <a:xfrm>
            <a:off x="2117557" y="2048122"/>
            <a:ext cx="543827" cy="919213"/>
          </a:xfrm>
          <a:prstGeom prst="downArrow">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969D72FC-3089-0A61-8846-B954E1EF9FD9}"/>
              </a:ext>
            </a:extLst>
          </p:cNvPr>
          <p:cNvSpPr txBox="1"/>
          <p:nvPr/>
        </p:nvSpPr>
        <p:spPr>
          <a:xfrm>
            <a:off x="1467851" y="1577041"/>
            <a:ext cx="1843237" cy="461665"/>
          </a:xfrm>
          <a:prstGeom prst="rect">
            <a:avLst/>
          </a:prstGeom>
          <a:noFill/>
        </p:spPr>
        <p:txBody>
          <a:bodyPr wrap="square" rtlCol="0">
            <a:spAutoFit/>
          </a:bodyPr>
          <a:lstStyle/>
          <a:p>
            <a:pPr algn="ctr"/>
            <a:r>
              <a:rPr lang="en-US" sz="2400" dirty="0">
                <a:latin typeface="Catamaran" panose="020B0604020202020204"/>
              </a:rPr>
              <a:t>Min element</a:t>
            </a:r>
          </a:p>
        </p:txBody>
      </p:sp>
      <p:sp>
        <p:nvSpPr>
          <p:cNvPr id="4" name="Arrow: Down 3">
            <a:extLst>
              <a:ext uri="{FF2B5EF4-FFF2-40B4-BE49-F238E27FC236}">
                <a16:creationId xmlns:a16="http://schemas.microsoft.com/office/drawing/2014/main" id="{01FC3A4E-B325-3D02-0CC1-9CDC58ACDC6C}"/>
              </a:ext>
            </a:extLst>
          </p:cNvPr>
          <p:cNvSpPr/>
          <p:nvPr/>
        </p:nvSpPr>
        <p:spPr>
          <a:xfrm>
            <a:off x="6417594" y="2060195"/>
            <a:ext cx="543827" cy="919213"/>
          </a:xfrm>
          <a:prstGeom prst="downArrow">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CC5E4270-6C7C-C1D5-A157-8561C45FECF4}"/>
              </a:ext>
            </a:extLst>
          </p:cNvPr>
          <p:cNvSpPr txBox="1"/>
          <p:nvPr/>
        </p:nvSpPr>
        <p:spPr>
          <a:xfrm>
            <a:off x="5767888" y="1589114"/>
            <a:ext cx="1843237" cy="461665"/>
          </a:xfrm>
          <a:prstGeom prst="rect">
            <a:avLst/>
          </a:prstGeom>
          <a:noFill/>
        </p:spPr>
        <p:txBody>
          <a:bodyPr wrap="square" rtlCol="0">
            <a:spAutoFit/>
          </a:bodyPr>
          <a:lstStyle/>
          <a:p>
            <a:pPr algn="ctr"/>
            <a:r>
              <a:rPr lang="en-US" sz="2400" dirty="0">
                <a:latin typeface="Catamaran" panose="020B0604020202020204"/>
              </a:rPr>
              <a:t>Min element</a:t>
            </a:r>
          </a:p>
        </p:txBody>
      </p:sp>
      <p:sp>
        <p:nvSpPr>
          <p:cNvPr id="6" name="Arrow: Down 5">
            <a:extLst>
              <a:ext uri="{FF2B5EF4-FFF2-40B4-BE49-F238E27FC236}">
                <a16:creationId xmlns:a16="http://schemas.microsoft.com/office/drawing/2014/main" id="{3223F8ED-DF4F-61BC-E750-CCE014473A83}"/>
              </a:ext>
            </a:extLst>
          </p:cNvPr>
          <p:cNvSpPr/>
          <p:nvPr/>
        </p:nvSpPr>
        <p:spPr>
          <a:xfrm>
            <a:off x="7499550" y="2060195"/>
            <a:ext cx="543827" cy="919213"/>
          </a:xfrm>
          <a:prstGeom prst="downArrow">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7258604F-103B-8E48-F3F9-802AB07D299E}"/>
              </a:ext>
            </a:extLst>
          </p:cNvPr>
          <p:cNvSpPr txBox="1"/>
          <p:nvPr/>
        </p:nvSpPr>
        <p:spPr>
          <a:xfrm>
            <a:off x="6849844" y="1589114"/>
            <a:ext cx="1843237" cy="461665"/>
          </a:xfrm>
          <a:prstGeom prst="rect">
            <a:avLst/>
          </a:prstGeom>
          <a:noFill/>
        </p:spPr>
        <p:txBody>
          <a:bodyPr wrap="square" rtlCol="0">
            <a:spAutoFit/>
          </a:bodyPr>
          <a:lstStyle/>
          <a:p>
            <a:pPr algn="ctr"/>
            <a:r>
              <a:rPr lang="en-US" sz="2400" dirty="0">
                <a:latin typeface="Catamaran" panose="020B0604020202020204"/>
              </a:rPr>
              <a:t>Min element</a:t>
            </a:r>
          </a:p>
        </p:txBody>
      </p:sp>
      <p:pic>
        <p:nvPicPr>
          <p:cNvPr id="11" name="Picture 10">
            <a:extLst>
              <a:ext uri="{FF2B5EF4-FFF2-40B4-BE49-F238E27FC236}">
                <a16:creationId xmlns:a16="http://schemas.microsoft.com/office/drawing/2014/main" id="{A98F5671-3891-EC65-D161-BE784F2D2D0B}"/>
              </a:ext>
            </a:extLst>
          </p:cNvPr>
          <p:cNvPicPr>
            <a:picLocks noChangeAspect="1"/>
          </p:cNvPicPr>
          <p:nvPr/>
        </p:nvPicPr>
        <p:blipFill>
          <a:blip r:embed="rId2"/>
          <a:stretch>
            <a:fillRect/>
          </a:stretch>
        </p:blipFill>
        <p:spPr>
          <a:xfrm>
            <a:off x="1852562" y="4622904"/>
            <a:ext cx="8673677" cy="1236104"/>
          </a:xfrm>
          <a:prstGeom prst="rect">
            <a:avLst/>
          </a:prstGeom>
        </p:spPr>
      </p:pic>
      <p:pic>
        <p:nvPicPr>
          <p:cNvPr id="16" name="Picture 15">
            <a:extLst>
              <a:ext uri="{FF2B5EF4-FFF2-40B4-BE49-F238E27FC236}">
                <a16:creationId xmlns:a16="http://schemas.microsoft.com/office/drawing/2014/main" id="{DDDB1055-C95B-26BD-647E-19E04028803F}"/>
              </a:ext>
            </a:extLst>
          </p:cNvPr>
          <p:cNvPicPr>
            <a:picLocks noChangeAspect="1"/>
          </p:cNvPicPr>
          <p:nvPr/>
        </p:nvPicPr>
        <p:blipFill>
          <a:blip r:embed="rId3"/>
          <a:stretch>
            <a:fillRect/>
          </a:stretch>
        </p:blipFill>
        <p:spPr>
          <a:xfrm>
            <a:off x="1808592" y="3037139"/>
            <a:ext cx="8717647" cy="1159568"/>
          </a:xfrm>
          <a:prstGeom prst="rect">
            <a:avLst/>
          </a:prstGeom>
        </p:spPr>
      </p:pic>
      <p:sp>
        <p:nvSpPr>
          <p:cNvPr id="20" name="Right Bracket 19">
            <a:extLst>
              <a:ext uri="{FF2B5EF4-FFF2-40B4-BE49-F238E27FC236}">
                <a16:creationId xmlns:a16="http://schemas.microsoft.com/office/drawing/2014/main" id="{7D635468-F40B-CA43-81FE-5032374F4928}"/>
              </a:ext>
            </a:extLst>
          </p:cNvPr>
          <p:cNvSpPr/>
          <p:nvPr/>
        </p:nvSpPr>
        <p:spPr>
          <a:xfrm rot="5400000">
            <a:off x="4797347" y="1809131"/>
            <a:ext cx="426199" cy="5201351"/>
          </a:xfrm>
          <a:prstGeom prst="rightBracket">
            <a:avLst/>
          </a:prstGeom>
          <a:ln w="762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896889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63" presetClass="path" presetSubtype="0" accel="50000" decel="50000" fill="hold" grpId="1" nodeType="clickEffect">
                                  <p:stCondLst>
                                    <p:cond delay="0"/>
                                  </p:stCondLst>
                                  <p:childTnLst>
                                    <p:animMotion origin="layout" path="M -3.54167E-6 -3.7037E-7 L 0.08711 0.00069 " pathEditMode="fixed" rAng="0" ptsTypes="AA">
                                      <p:cBhvr>
                                        <p:cTn id="19" dur="2000" fill="hold"/>
                                        <p:tgtEl>
                                          <p:spTgt spid="13"/>
                                        </p:tgtEl>
                                        <p:attrNameLst>
                                          <p:attrName>ppt_x</p:attrName>
                                          <p:attrName>ppt_y</p:attrName>
                                        </p:attrNameLst>
                                      </p:cBhvr>
                                      <p:rCtr x="4349" y="23"/>
                                    </p:animMotion>
                                  </p:childTnLst>
                                </p:cTn>
                              </p:par>
                            </p:childTnLst>
                          </p:cTn>
                        </p:par>
                        <p:par>
                          <p:cTn id="20" fill="hold">
                            <p:stCondLst>
                              <p:cond delay="2000"/>
                            </p:stCondLst>
                            <p:childTnLst>
                              <p:par>
                                <p:cTn id="21" presetID="63" presetClass="path" presetSubtype="0" accel="50000" decel="50000" fill="hold" grpId="2" nodeType="afterEffect">
                                  <p:stCondLst>
                                    <p:cond delay="0"/>
                                  </p:stCondLst>
                                  <p:childTnLst>
                                    <p:animMotion origin="layout" path="M 0.08711 0.00069 L 0.18138 -3.7037E-7 " pathEditMode="fixed" rAng="0" ptsTypes="AA">
                                      <p:cBhvr>
                                        <p:cTn id="22" dur="2000" fill="hold"/>
                                        <p:tgtEl>
                                          <p:spTgt spid="13"/>
                                        </p:tgtEl>
                                        <p:attrNameLst>
                                          <p:attrName>ppt_x</p:attrName>
                                          <p:attrName>ppt_y</p:attrName>
                                        </p:attrNameLst>
                                      </p:cBhvr>
                                      <p:rCtr x="4674" y="0"/>
                                    </p:animMotion>
                                  </p:childTnLst>
                                </p:cTn>
                              </p:par>
                            </p:childTnLst>
                          </p:cTn>
                        </p:par>
                        <p:par>
                          <p:cTn id="23" fill="hold">
                            <p:stCondLst>
                              <p:cond delay="4000"/>
                            </p:stCondLst>
                            <p:childTnLst>
                              <p:par>
                                <p:cTn id="24" presetID="63" presetClass="path" presetSubtype="0" accel="50000" decel="50000" fill="hold" grpId="3" nodeType="afterEffect">
                                  <p:stCondLst>
                                    <p:cond delay="0"/>
                                  </p:stCondLst>
                                  <p:childTnLst>
                                    <p:animMotion origin="layout" path="M 0.18138 4.07407E-6 L 0.26485 -0.00069 " pathEditMode="relative" rAng="0" ptsTypes="AA">
                                      <p:cBhvr>
                                        <p:cTn id="25" dur="2000" fill="hold"/>
                                        <p:tgtEl>
                                          <p:spTgt spid="13"/>
                                        </p:tgtEl>
                                        <p:attrNameLst>
                                          <p:attrName>ppt_x</p:attrName>
                                          <p:attrName>ppt_y</p:attrName>
                                        </p:attrNameLst>
                                      </p:cBhvr>
                                      <p:rCtr x="4180" y="0"/>
                                    </p:animMotion>
                                  </p:childTnLst>
                                </p:cTn>
                              </p:par>
                            </p:childTnLst>
                          </p:cTn>
                        </p:par>
                        <p:par>
                          <p:cTn id="26" fill="hold">
                            <p:stCondLst>
                              <p:cond delay="6000"/>
                            </p:stCondLst>
                            <p:childTnLst>
                              <p:par>
                                <p:cTn id="27" presetID="63" presetClass="path" presetSubtype="0" accel="50000" decel="50000" fill="hold" grpId="4" nodeType="afterEffect">
                                  <p:stCondLst>
                                    <p:cond delay="0"/>
                                  </p:stCondLst>
                                  <p:childTnLst>
                                    <p:animMotion origin="layout" path="M 0.26485 -0.0007 L 0.35222 -0.00139 " pathEditMode="relative" rAng="0" ptsTypes="AA">
                                      <p:cBhvr>
                                        <p:cTn id="28" dur="2000" fill="hold"/>
                                        <p:tgtEl>
                                          <p:spTgt spid="13"/>
                                        </p:tgtEl>
                                        <p:attrNameLst>
                                          <p:attrName>ppt_x</p:attrName>
                                          <p:attrName>ppt_y</p:attrName>
                                        </p:attrNameLst>
                                      </p:cBhvr>
                                      <p:rCtr x="4414" y="69"/>
                                    </p:animMotion>
                                  </p:childTnLst>
                                </p:cTn>
                              </p:par>
                            </p:childTnLst>
                          </p:cTn>
                        </p:par>
                        <p:par>
                          <p:cTn id="29" fill="hold">
                            <p:stCondLst>
                              <p:cond delay="8000"/>
                            </p:stCondLst>
                            <p:childTnLst>
                              <p:par>
                                <p:cTn id="30" presetID="10" presetClass="entr" presetSubtype="0" fill="hold" grpId="0" nodeType="after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fade">
                                      <p:cBhvr>
                                        <p:cTn id="32" dur="500"/>
                                        <p:tgtEl>
                                          <p:spTgt spid="4"/>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fade">
                                      <p:cBhvr>
                                        <p:cTn id="35" dur="500"/>
                                        <p:tgtEl>
                                          <p:spTgt spid="5"/>
                                        </p:tgtEl>
                                      </p:cBhvr>
                                    </p:animEffect>
                                  </p:childTnLst>
                                </p:cTn>
                              </p:par>
                              <p:par>
                                <p:cTn id="36" presetID="10" presetClass="exit" presetSubtype="0" fill="hold" grpId="1" nodeType="withEffect">
                                  <p:stCondLst>
                                    <p:cond delay="0"/>
                                  </p:stCondLst>
                                  <p:childTnLst>
                                    <p:animEffect transition="out" filter="fade">
                                      <p:cBhvr>
                                        <p:cTn id="37" dur="500"/>
                                        <p:tgtEl>
                                          <p:spTgt spid="2"/>
                                        </p:tgtEl>
                                      </p:cBhvr>
                                    </p:animEffect>
                                    <p:set>
                                      <p:cBhvr>
                                        <p:cTn id="38" dur="1" fill="hold">
                                          <p:stCondLst>
                                            <p:cond delay="499"/>
                                          </p:stCondLst>
                                        </p:cTn>
                                        <p:tgtEl>
                                          <p:spTgt spid="2"/>
                                        </p:tgtEl>
                                        <p:attrNameLst>
                                          <p:attrName>style.visibility</p:attrName>
                                        </p:attrNameLst>
                                      </p:cBhvr>
                                      <p:to>
                                        <p:strVal val="hidden"/>
                                      </p:to>
                                    </p:set>
                                  </p:childTnLst>
                                </p:cTn>
                              </p:par>
                              <p:par>
                                <p:cTn id="39" presetID="10" presetClass="exit" presetSubtype="0" fill="hold" grpId="1" nodeType="withEffect">
                                  <p:stCondLst>
                                    <p:cond delay="0"/>
                                  </p:stCondLst>
                                  <p:childTnLst>
                                    <p:animEffect transition="out" filter="fade">
                                      <p:cBhvr>
                                        <p:cTn id="40" dur="500"/>
                                        <p:tgtEl>
                                          <p:spTgt spid="3"/>
                                        </p:tgtEl>
                                      </p:cBhvr>
                                    </p:animEffect>
                                    <p:set>
                                      <p:cBhvr>
                                        <p:cTn id="41" dur="1" fill="hold">
                                          <p:stCondLst>
                                            <p:cond delay="499"/>
                                          </p:stCondLst>
                                        </p:cTn>
                                        <p:tgtEl>
                                          <p:spTgt spid="3"/>
                                        </p:tgtEl>
                                        <p:attrNameLst>
                                          <p:attrName>style.visibility</p:attrName>
                                        </p:attrNameLst>
                                      </p:cBhvr>
                                      <p:to>
                                        <p:strVal val="hidden"/>
                                      </p:to>
                                    </p:set>
                                  </p:childTnLst>
                                </p:cTn>
                              </p:par>
                            </p:childTnLst>
                          </p:cTn>
                        </p:par>
                      </p:childTnLst>
                    </p:cTn>
                  </p:par>
                  <p:par>
                    <p:cTn id="42" fill="hold">
                      <p:stCondLst>
                        <p:cond delay="indefinite"/>
                      </p:stCondLst>
                      <p:childTnLst>
                        <p:par>
                          <p:cTn id="43" fill="hold">
                            <p:stCondLst>
                              <p:cond delay="0"/>
                            </p:stCondLst>
                            <p:childTnLst>
                              <p:par>
                                <p:cTn id="44" presetID="63" presetClass="path" presetSubtype="0" accel="50000" decel="50000" fill="hold" grpId="5" nodeType="clickEffect">
                                  <p:stCondLst>
                                    <p:cond delay="0"/>
                                  </p:stCondLst>
                                  <p:childTnLst>
                                    <p:animMotion origin="layout" path="M 0.35222 -0.00139 L 0.44089 -0.00301 " pathEditMode="relative" rAng="0" ptsTypes="AA">
                                      <p:cBhvr>
                                        <p:cTn id="45" dur="2000" fill="hold"/>
                                        <p:tgtEl>
                                          <p:spTgt spid="13"/>
                                        </p:tgtEl>
                                        <p:attrNameLst>
                                          <p:attrName>ppt_x</p:attrName>
                                          <p:attrName>ppt_y</p:attrName>
                                        </p:attrNameLst>
                                      </p:cBhvr>
                                      <p:rCtr x="4453" y="0"/>
                                    </p:animMotion>
                                  </p:childTnLst>
                                </p:cTn>
                              </p:par>
                            </p:childTnLst>
                          </p:cTn>
                        </p:par>
                        <p:par>
                          <p:cTn id="46" fill="hold">
                            <p:stCondLst>
                              <p:cond delay="2000"/>
                            </p:stCondLst>
                            <p:childTnLst>
                              <p:par>
                                <p:cTn id="47" presetID="10" presetClass="entr" presetSubtype="0" fill="hold" grpId="0" nodeType="afterEffect">
                                  <p:stCondLst>
                                    <p:cond delay="0"/>
                                  </p:stCondLst>
                                  <p:childTnLst>
                                    <p:set>
                                      <p:cBhvr>
                                        <p:cTn id="48" dur="1" fill="hold">
                                          <p:stCondLst>
                                            <p:cond delay="0"/>
                                          </p:stCondLst>
                                        </p:cTn>
                                        <p:tgtEl>
                                          <p:spTgt spid="6"/>
                                        </p:tgtEl>
                                        <p:attrNameLst>
                                          <p:attrName>style.visibility</p:attrName>
                                        </p:attrNameLst>
                                      </p:cBhvr>
                                      <p:to>
                                        <p:strVal val="visible"/>
                                      </p:to>
                                    </p:set>
                                    <p:animEffect transition="in" filter="fade">
                                      <p:cBhvr>
                                        <p:cTn id="49" dur="500"/>
                                        <p:tgtEl>
                                          <p:spTgt spid="6"/>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8"/>
                                        </p:tgtEl>
                                        <p:attrNameLst>
                                          <p:attrName>style.visibility</p:attrName>
                                        </p:attrNameLst>
                                      </p:cBhvr>
                                      <p:to>
                                        <p:strVal val="visible"/>
                                      </p:to>
                                    </p:set>
                                    <p:animEffect transition="in" filter="fade">
                                      <p:cBhvr>
                                        <p:cTn id="52" dur="500"/>
                                        <p:tgtEl>
                                          <p:spTgt spid="8"/>
                                        </p:tgtEl>
                                      </p:cBhvr>
                                    </p:animEffect>
                                  </p:childTnLst>
                                </p:cTn>
                              </p:par>
                              <p:par>
                                <p:cTn id="53" presetID="10" presetClass="exit" presetSubtype="0" fill="hold" grpId="1" nodeType="withEffect">
                                  <p:stCondLst>
                                    <p:cond delay="0"/>
                                  </p:stCondLst>
                                  <p:childTnLst>
                                    <p:animEffect transition="out" filter="fade">
                                      <p:cBhvr>
                                        <p:cTn id="54" dur="500"/>
                                        <p:tgtEl>
                                          <p:spTgt spid="4"/>
                                        </p:tgtEl>
                                      </p:cBhvr>
                                    </p:animEffect>
                                    <p:set>
                                      <p:cBhvr>
                                        <p:cTn id="55" dur="1" fill="hold">
                                          <p:stCondLst>
                                            <p:cond delay="499"/>
                                          </p:stCondLst>
                                        </p:cTn>
                                        <p:tgtEl>
                                          <p:spTgt spid="4"/>
                                        </p:tgtEl>
                                        <p:attrNameLst>
                                          <p:attrName>style.visibility</p:attrName>
                                        </p:attrNameLst>
                                      </p:cBhvr>
                                      <p:to>
                                        <p:strVal val="hidden"/>
                                      </p:to>
                                    </p:set>
                                  </p:childTnLst>
                                </p:cTn>
                              </p:par>
                              <p:par>
                                <p:cTn id="56" presetID="10" presetClass="exit" presetSubtype="0" fill="hold" grpId="1" nodeType="withEffect">
                                  <p:stCondLst>
                                    <p:cond delay="0"/>
                                  </p:stCondLst>
                                  <p:childTnLst>
                                    <p:animEffect transition="out" filter="fade">
                                      <p:cBhvr>
                                        <p:cTn id="57" dur="500"/>
                                        <p:tgtEl>
                                          <p:spTgt spid="5"/>
                                        </p:tgtEl>
                                      </p:cBhvr>
                                    </p:animEffect>
                                    <p:set>
                                      <p:cBhvr>
                                        <p:cTn id="58" dur="1" fill="hold">
                                          <p:stCondLst>
                                            <p:cond delay="499"/>
                                          </p:stCondLst>
                                        </p:cTn>
                                        <p:tgtEl>
                                          <p:spTgt spid="5"/>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63" presetClass="path" presetSubtype="0" accel="50000" decel="50000" fill="hold" grpId="6" nodeType="clickEffect">
                                  <p:stCondLst>
                                    <p:cond delay="0"/>
                                  </p:stCondLst>
                                  <p:childTnLst>
                                    <p:animMotion origin="layout" path="M 0.44089 -0.00301 L 0.52917 -0.0037 " pathEditMode="relative" rAng="0" ptsTypes="AA">
                                      <p:cBhvr>
                                        <p:cTn id="62" dur="2000" fill="hold"/>
                                        <p:tgtEl>
                                          <p:spTgt spid="13"/>
                                        </p:tgtEl>
                                        <p:attrNameLst>
                                          <p:attrName>ppt_x</p:attrName>
                                          <p:attrName>ppt_y</p:attrName>
                                        </p:attrNameLst>
                                      </p:cBhvr>
                                      <p:rCtr x="4414" y="0"/>
                                    </p:animMotion>
                                  </p:childTnLst>
                                </p:cTn>
                              </p:par>
                            </p:childTnLst>
                          </p:cTn>
                        </p:par>
                        <p:par>
                          <p:cTn id="63" fill="hold">
                            <p:stCondLst>
                              <p:cond delay="2000"/>
                            </p:stCondLst>
                            <p:childTnLst>
                              <p:par>
                                <p:cTn id="64" presetID="63" presetClass="path" presetSubtype="0" accel="50000" decel="50000" fill="hold" grpId="7" nodeType="afterEffect">
                                  <p:stCondLst>
                                    <p:cond delay="0"/>
                                  </p:stCondLst>
                                  <p:childTnLst>
                                    <p:animMotion origin="layout" path="M 0.52917 -0.00371 L 0.62032 -0.00579 " pathEditMode="relative" rAng="0" ptsTypes="AA">
                                      <p:cBhvr>
                                        <p:cTn id="65" dur="2000" fill="hold"/>
                                        <p:tgtEl>
                                          <p:spTgt spid="13"/>
                                        </p:tgtEl>
                                        <p:attrNameLst>
                                          <p:attrName>ppt_x</p:attrName>
                                          <p:attrName>ppt_y</p:attrName>
                                        </p:attrNameLst>
                                      </p:cBhvr>
                                      <p:rCtr x="4531" y="-69"/>
                                    </p:animMotion>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11"/>
                                        </p:tgtEl>
                                        <p:attrNameLst>
                                          <p:attrName>style.visibility</p:attrName>
                                        </p:attrNameLst>
                                      </p:cBhvr>
                                      <p:to>
                                        <p:strVal val="visible"/>
                                      </p:to>
                                    </p:set>
                                    <p:animEffect transition="in" filter="fade">
                                      <p:cBhvr>
                                        <p:cTn id="70" dur="500"/>
                                        <p:tgtEl>
                                          <p:spTgt spid="11"/>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20"/>
                                        </p:tgtEl>
                                        <p:attrNameLst>
                                          <p:attrName>style.visibility</p:attrName>
                                        </p:attrNameLst>
                                      </p:cBhvr>
                                      <p:to>
                                        <p:strVal val="visible"/>
                                      </p:to>
                                    </p:set>
                                    <p:animEffect transition="in" filter="fade">
                                      <p:cBhvr>
                                        <p:cTn id="75"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13" grpId="2" animBg="1"/>
      <p:bldP spid="13" grpId="3" animBg="1"/>
      <p:bldP spid="13" grpId="4" animBg="1"/>
      <p:bldP spid="13" grpId="5" animBg="1"/>
      <p:bldP spid="13" grpId="6" animBg="1"/>
      <p:bldP spid="13" grpId="7" animBg="1"/>
      <p:bldP spid="2" grpId="0" animBg="1"/>
      <p:bldP spid="2" grpId="1" animBg="1"/>
      <p:bldP spid="3" grpId="0"/>
      <p:bldP spid="3" grpId="1"/>
      <p:bldP spid="4" grpId="0" animBg="1"/>
      <p:bldP spid="4" grpId="1" animBg="1"/>
      <p:bldP spid="5" grpId="0"/>
      <p:bldP spid="5" grpId="1"/>
      <p:bldP spid="6" grpId="0" animBg="1"/>
      <p:bldP spid="8" grpId="0"/>
      <p:bldP spid="20"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039A67B8-EBCC-4AA7-558A-8560C0594793}"/>
              </a:ext>
            </a:extLst>
          </p:cNvPr>
          <p:cNvSpPr>
            <a:spLocks noGrp="1"/>
          </p:cNvSpPr>
          <p:nvPr>
            <p:ph type="title"/>
          </p:nvPr>
        </p:nvSpPr>
        <p:spPr/>
        <p:txBody>
          <a:bodyPr/>
          <a:lstStyle/>
          <a:p>
            <a:r>
              <a:rPr lang="en-US" dirty="0"/>
              <a:t>Selection Sort</a:t>
            </a:r>
          </a:p>
        </p:txBody>
      </p:sp>
      <p:sp>
        <p:nvSpPr>
          <p:cNvPr id="7" name="Content Placeholder 6">
            <a:extLst>
              <a:ext uri="{FF2B5EF4-FFF2-40B4-BE49-F238E27FC236}">
                <a16:creationId xmlns:a16="http://schemas.microsoft.com/office/drawing/2014/main" id="{7AB8A3D6-36C4-A13C-692D-F2BA7FF01844}"/>
              </a:ext>
            </a:extLst>
          </p:cNvPr>
          <p:cNvSpPr>
            <a:spLocks noGrp="1"/>
          </p:cNvSpPr>
          <p:nvPr>
            <p:ph sz="quarter" idx="10"/>
          </p:nvPr>
        </p:nvSpPr>
        <p:spPr>
          <a:solidFill>
            <a:srgbClr val="7030A0"/>
          </a:solidFill>
        </p:spPr>
        <p:txBody>
          <a:bodyPr/>
          <a:lstStyle/>
          <a:p>
            <a:r>
              <a:rPr lang="en-US" dirty="0">
                <a:solidFill>
                  <a:schemeClr val="bg1"/>
                </a:solidFill>
              </a:rPr>
              <a:t>Sorting</a:t>
            </a:r>
          </a:p>
        </p:txBody>
      </p:sp>
      <p:pic>
        <p:nvPicPr>
          <p:cNvPr id="11" name="Picture 10">
            <a:extLst>
              <a:ext uri="{FF2B5EF4-FFF2-40B4-BE49-F238E27FC236}">
                <a16:creationId xmlns:a16="http://schemas.microsoft.com/office/drawing/2014/main" id="{A98F5671-3891-EC65-D161-BE784F2D2D0B}"/>
              </a:ext>
            </a:extLst>
          </p:cNvPr>
          <p:cNvPicPr>
            <a:picLocks noChangeAspect="1"/>
          </p:cNvPicPr>
          <p:nvPr/>
        </p:nvPicPr>
        <p:blipFill>
          <a:blip r:embed="rId2"/>
          <a:stretch>
            <a:fillRect/>
          </a:stretch>
        </p:blipFill>
        <p:spPr>
          <a:xfrm>
            <a:off x="1761910" y="3018317"/>
            <a:ext cx="8673677" cy="1236104"/>
          </a:xfrm>
          <a:prstGeom prst="rect">
            <a:avLst/>
          </a:prstGeom>
        </p:spPr>
      </p:pic>
      <p:pic>
        <p:nvPicPr>
          <p:cNvPr id="12" name="Picture 11">
            <a:extLst>
              <a:ext uri="{FF2B5EF4-FFF2-40B4-BE49-F238E27FC236}">
                <a16:creationId xmlns:a16="http://schemas.microsoft.com/office/drawing/2014/main" id="{291FC8BE-370D-7E5F-10C6-04FB215BE435}"/>
              </a:ext>
            </a:extLst>
          </p:cNvPr>
          <p:cNvPicPr>
            <a:picLocks noChangeAspect="1"/>
          </p:cNvPicPr>
          <p:nvPr/>
        </p:nvPicPr>
        <p:blipFill>
          <a:blip r:embed="rId3"/>
          <a:stretch>
            <a:fillRect/>
          </a:stretch>
        </p:blipFill>
        <p:spPr>
          <a:xfrm>
            <a:off x="1783896" y="4543618"/>
            <a:ext cx="8673677" cy="1159974"/>
          </a:xfrm>
          <a:prstGeom prst="rect">
            <a:avLst/>
          </a:prstGeom>
        </p:spPr>
      </p:pic>
      <p:pic>
        <p:nvPicPr>
          <p:cNvPr id="14" name="Picture 13">
            <a:extLst>
              <a:ext uri="{FF2B5EF4-FFF2-40B4-BE49-F238E27FC236}">
                <a16:creationId xmlns:a16="http://schemas.microsoft.com/office/drawing/2014/main" id="{69FD9126-BC73-A177-86F6-97CAE2D2A786}"/>
              </a:ext>
            </a:extLst>
          </p:cNvPr>
          <p:cNvPicPr>
            <a:picLocks noChangeAspect="1"/>
          </p:cNvPicPr>
          <p:nvPr/>
        </p:nvPicPr>
        <p:blipFill>
          <a:blip r:embed="rId4"/>
          <a:stretch>
            <a:fillRect/>
          </a:stretch>
        </p:blipFill>
        <p:spPr>
          <a:xfrm>
            <a:off x="1761910" y="1612494"/>
            <a:ext cx="8717647" cy="1159568"/>
          </a:xfrm>
          <a:prstGeom prst="rect">
            <a:avLst/>
          </a:prstGeom>
        </p:spPr>
      </p:pic>
      <p:sp>
        <p:nvSpPr>
          <p:cNvPr id="15" name="Right Bracket 14">
            <a:extLst>
              <a:ext uri="{FF2B5EF4-FFF2-40B4-BE49-F238E27FC236}">
                <a16:creationId xmlns:a16="http://schemas.microsoft.com/office/drawing/2014/main" id="{ECF5C766-7714-6CEB-CECE-6FD7A0249BF0}"/>
              </a:ext>
            </a:extLst>
          </p:cNvPr>
          <p:cNvSpPr/>
          <p:nvPr/>
        </p:nvSpPr>
        <p:spPr>
          <a:xfrm rot="5400000">
            <a:off x="4840962" y="271106"/>
            <a:ext cx="379382" cy="5201351"/>
          </a:xfrm>
          <a:prstGeom prst="rightBracket">
            <a:avLst/>
          </a:prstGeom>
          <a:ln w="762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Right Bracket 16">
            <a:extLst>
              <a:ext uri="{FF2B5EF4-FFF2-40B4-BE49-F238E27FC236}">
                <a16:creationId xmlns:a16="http://schemas.microsoft.com/office/drawing/2014/main" id="{2A7BAABE-9379-51C0-4B34-169E6FB42327}"/>
              </a:ext>
            </a:extLst>
          </p:cNvPr>
          <p:cNvSpPr/>
          <p:nvPr/>
        </p:nvSpPr>
        <p:spPr>
          <a:xfrm rot="5400000">
            <a:off x="4812144" y="2685198"/>
            <a:ext cx="379382" cy="3272812"/>
          </a:xfrm>
          <a:prstGeom prst="rightBracket">
            <a:avLst/>
          </a:prstGeom>
          <a:ln w="762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TextBox 17">
            <a:extLst>
              <a:ext uri="{FF2B5EF4-FFF2-40B4-BE49-F238E27FC236}">
                <a16:creationId xmlns:a16="http://schemas.microsoft.com/office/drawing/2014/main" id="{D80AC552-7900-E28A-FB4F-00697362D47F}"/>
              </a:ext>
            </a:extLst>
          </p:cNvPr>
          <p:cNvSpPr txBox="1"/>
          <p:nvPr/>
        </p:nvSpPr>
        <p:spPr>
          <a:xfrm>
            <a:off x="9492583" y="5696024"/>
            <a:ext cx="1262984" cy="523220"/>
          </a:xfrm>
          <a:prstGeom prst="rect">
            <a:avLst/>
          </a:prstGeom>
          <a:noFill/>
        </p:spPr>
        <p:txBody>
          <a:bodyPr wrap="square" rtlCol="0">
            <a:spAutoFit/>
          </a:bodyPr>
          <a:lstStyle/>
          <a:p>
            <a:r>
              <a:rPr lang="en-US" sz="2800" dirty="0" err="1">
                <a:latin typeface="Catamaran" panose="020B0604020202020204"/>
              </a:rPr>
              <a:t>Etc</a:t>
            </a:r>
            <a:r>
              <a:rPr lang="en-US" sz="2800" dirty="0">
                <a:latin typeface="Catamaran" panose="020B0604020202020204"/>
              </a:rPr>
              <a:t>…</a:t>
            </a:r>
          </a:p>
        </p:txBody>
      </p:sp>
    </p:spTree>
    <p:extLst>
      <p:ext uri="{BB962C8B-B14F-4D97-AF65-F5344CB8AC3E}">
        <p14:creationId xmlns:p14="http://schemas.microsoft.com/office/powerpoint/2010/main" val="3490300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fade">
                                      <p:cBhvr>
                                        <p:cTn id="21"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7" grpId="0" animBg="1"/>
      <p:bldP spid="18"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871BEC6F-E9E7-6119-C684-A0FF8CEC85DE}"/>
              </a:ext>
            </a:extLst>
          </p:cNvPr>
          <p:cNvSpPr>
            <a:spLocks noGrp="1"/>
          </p:cNvSpPr>
          <p:nvPr>
            <p:ph type="body" sz="quarter" idx="11"/>
          </p:nvPr>
        </p:nvSpPr>
        <p:spPr>
          <a:xfrm>
            <a:off x="5390534" y="1308067"/>
            <a:ext cx="5300503" cy="3436545"/>
          </a:xfrm>
        </p:spPr>
        <p:txBody>
          <a:bodyPr/>
          <a:lstStyle/>
          <a:p>
            <a:r>
              <a:rPr lang="en-US" sz="4400" dirty="0"/>
              <a:t>Implement </a:t>
            </a:r>
            <a:r>
              <a:rPr lang="en-US" sz="4400" b="1" dirty="0"/>
              <a:t>selection sort </a:t>
            </a:r>
            <a:r>
              <a:rPr lang="en-US" sz="4400" dirty="0"/>
              <a:t>in </a:t>
            </a:r>
            <a:r>
              <a:rPr lang="en-US" sz="4400" b="1" dirty="0" err="1"/>
              <a:t>selection.c</a:t>
            </a:r>
            <a:r>
              <a:rPr lang="en-US" sz="4400" b="1" dirty="0"/>
              <a:t> </a:t>
            </a:r>
            <a:r>
              <a:rPr lang="en-US" sz="4400" dirty="0"/>
              <a:t>(see Slack)</a:t>
            </a:r>
            <a:endParaRPr lang="en-US" sz="4400" b="1" dirty="0"/>
          </a:p>
        </p:txBody>
      </p:sp>
      <p:sp>
        <p:nvSpPr>
          <p:cNvPr id="6" name="Text Placeholder 5">
            <a:extLst>
              <a:ext uri="{FF2B5EF4-FFF2-40B4-BE49-F238E27FC236}">
                <a16:creationId xmlns:a16="http://schemas.microsoft.com/office/drawing/2014/main" id="{4661121F-694D-A8CC-DCE8-0DAF96A787AD}"/>
              </a:ext>
            </a:extLst>
          </p:cNvPr>
          <p:cNvSpPr>
            <a:spLocks noGrp="1"/>
          </p:cNvSpPr>
          <p:nvPr>
            <p:ph type="body" sz="quarter" idx="14"/>
          </p:nvPr>
        </p:nvSpPr>
        <p:spPr/>
        <p:txBody>
          <a:bodyPr/>
          <a:lstStyle/>
          <a:p>
            <a:r>
              <a:rPr lang="en-US" dirty="0"/>
              <a:t>Practice!</a:t>
            </a:r>
          </a:p>
        </p:txBody>
      </p:sp>
      <p:pic>
        <p:nvPicPr>
          <p:cNvPr id="1030" name="Picture 6" descr="Pokemon Shiny Oshawott - Free Transparent PNG Clipart Images Download">
            <a:extLst>
              <a:ext uri="{FF2B5EF4-FFF2-40B4-BE49-F238E27FC236}">
                <a16:creationId xmlns:a16="http://schemas.microsoft.com/office/drawing/2014/main" id="{D0912EF6-8357-C121-E9B1-881764E822D8}"/>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7412" b="94358" l="8929" r="91905">
                        <a14:foregroundMark x1="23810" y1="10841" x2="16548" y2="15929"/>
                        <a14:foregroundMark x1="16548" y1="15929" x2="25714" y2="16150"/>
                        <a14:foregroundMark x1="25714" y1="16150" x2="26905" y2="23894"/>
                        <a14:foregroundMark x1="26905" y1="23894" x2="34524" y2="27434"/>
                        <a14:foregroundMark x1="34524" y1="27434" x2="28571" y2="33518"/>
                        <a14:foregroundMark x1="28571" y1="33518" x2="31548" y2="42035"/>
                        <a14:foregroundMark x1="31548" y1="42035" x2="41310" y2="45465"/>
                        <a14:foregroundMark x1="41310" y1="45465" x2="51905" y2="44027"/>
                        <a14:foregroundMark x1="51905" y1="44027" x2="57024" y2="36615"/>
                        <a14:foregroundMark x1="57024" y1="36615" x2="60000" y2="23673"/>
                        <a14:foregroundMark x1="60000" y1="23673" x2="42857" y2="31748"/>
                        <a14:foregroundMark x1="42857" y1="31748" x2="34405" y2="26549"/>
                        <a14:foregroundMark x1="34405" y1="26549" x2="23810" y2="31195"/>
                        <a14:foregroundMark x1="23810" y1="31195" x2="24405" y2="41593"/>
                        <a14:foregroundMark x1="24405" y1="41593" x2="41071" y2="30863"/>
                        <a14:foregroundMark x1="41071" y1="30863" x2="40119" y2="41150"/>
                        <a14:foregroundMark x1="40119" y1="41150" x2="34524" y2="35509"/>
                        <a14:foregroundMark x1="34524" y1="35509" x2="36905" y2="19137"/>
                        <a14:foregroundMark x1="36905" y1="19137" x2="42381" y2="11394"/>
                        <a14:foregroundMark x1="42381" y1="11394" x2="31071" y2="7743"/>
                        <a14:foregroundMark x1="31071" y1="7743" x2="47024" y2="13274"/>
                        <a14:foregroundMark x1="47024" y1="13274" x2="57976" y2="21681"/>
                        <a14:foregroundMark x1="57976" y1="21681" x2="64524" y2="16593"/>
                        <a14:foregroundMark x1="64524" y1="16593" x2="67262" y2="23451"/>
                        <a14:foregroundMark x1="67262" y1="23451" x2="53810" y2="43031"/>
                        <a14:foregroundMark x1="53810" y1="43031" x2="62738" y2="57633"/>
                        <a14:foregroundMark x1="62738" y1="57633" x2="74881" y2="50221"/>
                        <a14:foregroundMark x1="74881" y1="50221" x2="69286" y2="57522"/>
                        <a14:foregroundMark x1="69286" y1="57522" x2="63690" y2="50996"/>
                        <a14:foregroundMark x1="63690" y1="50996" x2="71905" y2="46018"/>
                        <a14:foregroundMark x1="71905" y1="46018" x2="61786" y2="47235"/>
                        <a14:foregroundMark x1="61786" y1="47235" x2="77976" y2="46792"/>
                        <a14:foregroundMark x1="77976" y1="46792" x2="39405" y2="55642"/>
                        <a14:foregroundMark x1="39405" y1="55642" x2="21190" y2="54093"/>
                        <a14:foregroundMark x1="21190" y1="54093" x2="12619" y2="56748"/>
                        <a14:foregroundMark x1="12619" y1="56748" x2="17976" y2="61836"/>
                        <a14:foregroundMark x1="17976" y1="61836" x2="27500" y2="63274"/>
                        <a14:foregroundMark x1="27500" y1="63274" x2="33214" y2="73562"/>
                        <a14:foregroundMark x1="33214" y1="73562" x2="27857" y2="78540"/>
                        <a14:foregroundMark x1="27857" y1="78540" x2="24881" y2="85730"/>
                        <a14:foregroundMark x1="24881" y1="85730" x2="18095" y2="89270"/>
                        <a14:foregroundMark x1="18095" y1="89270" x2="25785" y2="91404"/>
                        <a14:foregroundMark x1="28008" y1="90437" x2="35833" y2="75996"/>
                        <a14:foregroundMark x1="35833" y1="75996" x2="31310" y2="69358"/>
                        <a14:foregroundMark x1="31310" y1="69358" x2="49881" y2="78208"/>
                        <a14:foregroundMark x1="49881" y1="78208" x2="51429" y2="85066"/>
                        <a14:foregroundMark x1="51429" y1="85066" x2="80833" y2="75332"/>
                        <a14:foregroundMark x1="80833" y1="75332" x2="88929" y2="75553"/>
                        <a14:foregroundMark x1="88929" y1="75553" x2="76667" y2="74889"/>
                        <a14:foregroundMark x1="76667" y1="74889" x2="53810" y2="87389"/>
                        <a14:foregroundMark x1="53810" y1="87389" x2="59524" y2="92588"/>
                        <a14:foregroundMark x1="59524" y1="92588" x2="66667" y2="91150"/>
                        <a14:foregroundMark x1="40238" y1="18473" x2="31190" y2="20907"/>
                        <a14:foregroundMark x1="31190" y1="20907" x2="30476" y2="17478"/>
                        <a14:foregroundMark x1="34881" y1="7412" x2="43690" y2="8075"/>
                        <a14:foregroundMark x1="48571" y1="21128" x2="40476" y2="30531"/>
                        <a14:foregroundMark x1="34643" y1="44690" x2="32619" y2="56969"/>
                        <a14:foregroundMark x1="43929" y1="45133" x2="44405" y2="61283"/>
                        <a14:foregroundMark x1="11786" y1="90819" x2="8929" y2="91372"/>
                        <a14:foregroundMark x1="16310" y1="92920" x2="18810" y2="92920"/>
                        <a14:foregroundMark x1="53571" y1="94469" x2="57024" y2="93252"/>
                        <a14:foregroundMark x1="90952" y1="73451" x2="91905" y2="73673"/>
                        <a14:backgroundMark x1="27381" y1="92146" x2="27738" y2="92146"/>
                        <a14:backgroundMark x1="27976" y1="92035" x2="28095" y2="91704"/>
                        <a14:backgroundMark x1="28810" y1="91261" x2="27619" y2="91814"/>
                        <a14:backgroundMark x1="27619" y1="91593" x2="27262" y2="92146"/>
                      </a14:backgroundRemoval>
                    </a14:imgEffect>
                  </a14:imgLayer>
                </a14:imgProps>
              </a:ext>
              <a:ext uri="{28A0092B-C50C-407E-A947-70E740481C1C}">
                <a14:useLocalDpi xmlns:a14="http://schemas.microsoft.com/office/drawing/2010/main" val="0"/>
              </a:ext>
            </a:extLst>
          </a:blip>
          <a:srcRect/>
          <a:stretch>
            <a:fillRect/>
          </a:stretch>
        </p:blipFill>
        <p:spPr bwMode="auto">
          <a:xfrm>
            <a:off x="1500963" y="2300120"/>
            <a:ext cx="3424691" cy="3685766"/>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6">
            <a:extLst>
              <a:ext uri="{FF2B5EF4-FFF2-40B4-BE49-F238E27FC236}">
                <a16:creationId xmlns:a16="http://schemas.microsoft.com/office/drawing/2014/main" id="{EA355E86-F38F-092C-2400-DCBC19BD2BA7}"/>
              </a:ext>
            </a:extLst>
          </p:cNvPr>
          <p:cNvSpPr>
            <a:spLocks noGrp="1"/>
          </p:cNvSpPr>
          <p:nvPr>
            <p:ph sz="quarter" idx="13"/>
          </p:nvPr>
        </p:nvSpPr>
        <p:spPr>
          <a:xfrm>
            <a:off x="10456863" y="974725"/>
            <a:ext cx="1768475" cy="500063"/>
          </a:xfrm>
          <a:solidFill>
            <a:srgbClr val="7030A0"/>
          </a:solidFill>
        </p:spPr>
        <p:txBody>
          <a:bodyPr/>
          <a:lstStyle/>
          <a:p>
            <a:r>
              <a:rPr lang="en-US" dirty="0">
                <a:solidFill>
                  <a:schemeClr val="bg1"/>
                </a:solidFill>
              </a:rPr>
              <a:t>Sorting</a:t>
            </a:r>
          </a:p>
        </p:txBody>
      </p:sp>
      <p:pic>
        <p:nvPicPr>
          <p:cNvPr id="2050" name="Picture 2" descr="Sorting Algorithms | Brilliant Math &amp; Science Wiki">
            <a:extLst>
              <a:ext uri="{FF2B5EF4-FFF2-40B4-BE49-F238E27FC236}">
                <a16:creationId xmlns:a16="http://schemas.microsoft.com/office/drawing/2014/main" id="{8A4AB6A8-7C40-22DE-5E42-4A28C5C773A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43005" y="3753802"/>
            <a:ext cx="3522881" cy="19816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05399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871BEC6F-E9E7-6119-C684-A0FF8CEC85DE}"/>
              </a:ext>
            </a:extLst>
          </p:cNvPr>
          <p:cNvSpPr>
            <a:spLocks noGrp="1"/>
          </p:cNvSpPr>
          <p:nvPr>
            <p:ph type="body" sz="quarter" idx="11"/>
          </p:nvPr>
        </p:nvSpPr>
        <p:spPr>
          <a:xfrm>
            <a:off x="5390534" y="1308067"/>
            <a:ext cx="5300503" cy="3436545"/>
          </a:xfrm>
        </p:spPr>
        <p:txBody>
          <a:bodyPr/>
          <a:lstStyle/>
          <a:p>
            <a:r>
              <a:rPr lang="en-US" sz="4400" b="1" dirty="0"/>
              <a:t>Let’s tackle the </a:t>
            </a:r>
            <a:r>
              <a:rPr lang="en-US" sz="4400" b="1" u="sng" dirty="0"/>
              <a:t>sort</a:t>
            </a:r>
            <a:r>
              <a:rPr lang="en-US" sz="4400" b="1" dirty="0"/>
              <a:t> problem set from PSET 3 together!</a:t>
            </a:r>
            <a:endParaRPr lang="en-US" sz="4400" u="sng" dirty="0"/>
          </a:p>
        </p:txBody>
      </p:sp>
      <p:sp>
        <p:nvSpPr>
          <p:cNvPr id="6" name="Text Placeholder 5">
            <a:extLst>
              <a:ext uri="{FF2B5EF4-FFF2-40B4-BE49-F238E27FC236}">
                <a16:creationId xmlns:a16="http://schemas.microsoft.com/office/drawing/2014/main" id="{4661121F-694D-A8CC-DCE8-0DAF96A787AD}"/>
              </a:ext>
            </a:extLst>
          </p:cNvPr>
          <p:cNvSpPr>
            <a:spLocks noGrp="1"/>
          </p:cNvSpPr>
          <p:nvPr>
            <p:ph type="body" sz="quarter" idx="14"/>
          </p:nvPr>
        </p:nvSpPr>
        <p:spPr/>
        <p:txBody>
          <a:bodyPr/>
          <a:lstStyle/>
          <a:p>
            <a:r>
              <a:rPr lang="en-US" dirty="0"/>
              <a:t>Practice!</a:t>
            </a:r>
          </a:p>
        </p:txBody>
      </p:sp>
      <p:pic>
        <p:nvPicPr>
          <p:cNvPr id="1030" name="Picture 6" descr="Pokemon Shiny Oshawott - Free Transparent PNG Clipart Images Download">
            <a:extLst>
              <a:ext uri="{FF2B5EF4-FFF2-40B4-BE49-F238E27FC236}">
                <a16:creationId xmlns:a16="http://schemas.microsoft.com/office/drawing/2014/main" id="{D0912EF6-8357-C121-E9B1-881764E822D8}"/>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7412" b="94358" l="8929" r="91905">
                        <a14:foregroundMark x1="23810" y1="10841" x2="16548" y2="15929"/>
                        <a14:foregroundMark x1="16548" y1="15929" x2="25714" y2="16150"/>
                        <a14:foregroundMark x1="25714" y1="16150" x2="26905" y2="23894"/>
                        <a14:foregroundMark x1="26905" y1="23894" x2="34524" y2="27434"/>
                        <a14:foregroundMark x1="34524" y1="27434" x2="28571" y2="33518"/>
                        <a14:foregroundMark x1="28571" y1="33518" x2="31548" y2="42035"/>
                        <a14:foregroundMark x1="31548" y1="42035" x2="41310" y2="45465"/>
                        <a14:foregroundMark x1="41310" y1="45465" x2="51905" y2="44027"/>
                        <a14:foregroundMark x1="51905" y1="44027" x2="57024" y2="36615"/>
                        <a14:foregroundMark x1="57024" y1="36615" x2="60000" y2="23673"/>
                        <a14:foregroundMark x1="60000" y1="23673" x2="42857" y2="31748"/>
                        <a14:foregroundMark x1="42857" y1="31748" x2="34405" y2="26549"/>
                        <a14:foregroundMark x1="34405" y1="26549" x2="23810" y2="31195"/>
                        <a14:foregroundMark x1="23810" y1="31195" x2="24405" y2="41593"/>
                        <a14:foregroundMark x1="24405" y1="41593" x2="41071" y2="30863"/>
                        <a14:foregroundMark x1="41071" y1="30863" x2="40119" y2="41150"/>
                        <a14:foregroundMark x1="40119" y1="41150" x2="34524" y2="35509"/>
                        <a14:foregroundMark x1="34524" y1="35509" x2="36905" y2="19137"/>
                        <a14:foregroundMark x1="36905" y1="19137" x2="42381" y2="11394"/>
                        <a14:foregroundMark x1="42381" y1="11394" x2="31071" y2="7743"/>
                        <a14:foregroundMark x1="31071" y1="7743" x2="47024" y2="13274"/>
                        <a14:foregroundMark x1="47024" y1="13274" x2="57976" y2="21681"/>
                        <a14:foregroundMark x1="57976" y1="21681" x2="64524" y2="16593"/>
                        <a14:foregroundMark x1="64524" y1="16593" x2="67262" y2="23451"/>
                        <a14:foregroundMark x1="67262" y1="23451" x2="53810" y2="43031"/>
                        <a14:foregroundMark x1="53810" y1="43031" x2="62738" y2="57633"/>
                        <a14:foregroundMark x1="62738" y1="57633" x2="74881" y2="50221"/>
                        <a14:foregroundMark x1="74881" y1="50221" x2="69286" y2="57522"/>
                        <a14:foregroundMark x1="69286" y1="57522" x2="63690" y2="50996"/>
                        <a14:foregroundMark x1="63690" y1="50996" x2="71905" y2="46018"/>
                        <a14:foregroundMark x1="71905" y1="46018" x2="61786" y2="47235"/>
                        <a14:foregroundMark x1="61786" y1="47235" x2="77976" y2="46792"/>
                        <a14:foregroundMark x1="77976" y1="46792" x2="39405" y2="55642"/>
                        <a14:foregroundMark x1="39405" y1="55642" x2="21190" y2="54093"/>
                        <a14:foregroundMark x1="21190" y1="54093" x2="12619" y2="56748"/>
                        <a14:foregroundMark x1="12619" y1="56748" x2="17976" y2="61836"/>
                        <a14:foregroundMark x1="17976" y1="61836" x2="27500" y2="63274"/>
                        <a14:foregroundMark x1="27500" y1="63274" x2="33214" y2="73562"/>
                        <a14:foregroundMark x1="33214" y1="73562" x2="27857" y2="78540"/>
                        <a14:foregroundMark x1="27857" y1="78540" x2="24881" y2="85730"/>
                        <a14:foregroundMark x1="24881" y1="85730" x2="18095" y2="89270"/>
                        <a14:foregroundMark x1="18095" y1="89270" x2="25785" y2="91404"/>
                        <a14:foregroundMark x1="28008" y1="90437" x2="35833" y2="75996"/>
                        <a14:foregroundMark x1="35833" y1="75996" x2="31310" y2="69358"/>
                        <a14:foregroundMark x1="31310" y1="69358" x2="49881" y2="78208"/>
                        <a14:foregroundMark x1="49881" y1="78208" x2="51429" y2="85066"/>
                        <a14:foregroundMark x1="51429" y1="85066" x2="80833" y2="75332"/>
                        <a14:foregroundMark x1="80833" y1="75332" x2="88929" y2="75553"/>
                        <a14:foregroundMark x1="88929" y1="75553" x2="76667" y2="74889"/>
                        <a14:foregroundMark x1="76667" y1="74889" x2="53810" y2="87389"/>
                        <a14:foregroundMark x1="53810" y1="87389" x2="59524" y2="92588"/>
                        <a14:foregroundMark x1="59524" y1="92588" x2="66667" y2="91150"/>
                        <a14:foregroundMark x1="40238" y1="18473" x2="31190" y2="20907"/>
                        <a14:foregroundMark x1="31190" y1="20907" x2="30476" y2="17478"/>
                        <a14:foregroundMark x1="34881" y1="7412" x2="43690" y2="8075"/>
                        <a14:foregroundMark x1="48571" y1="21128" x2="40476" y2="30531"/>
                        <a14:foregroundMark x1="34643" y1="44690" x2="32619" y2="56969"/>
                        <a14:foregroundMark x1="43929" y1="45133" x2="44405" y2="61283"/>
                        <a14:foregroundMark x1="11786" y1="90819" x2="8929" y2="91372"/>
                        <a14:foregroundMark x1="16310" y1="92920" x2="18810" y2="92920"/>
                        <a14:foregroundMark x1="53571" y1="94469" x2="57024" y2="93252"/>
                        <a14:foregroundMark x1="90952" y1="73451" x2="91905" y2="73673"/>
                        <a14:backgroundMark x1="27381" y1="92146" x2="27738" y2="92146"/>
                        <a14:backgroundMark x1="27976" y1="92035" x2="28095" y2="91704"/>
                        <a14:backgroundMark x1="28810" y1="91261" x2="27619" y2="91814"/>
                        <a14:backgroundMark x1="27619" y1="91593" x2="27262" y2="92146"/>
                      </a14:backgroundRemoval>
                    </a14:imgEffect>
                  </a14:imgLayer>
                </a14:imgProps>
              </a:ext>
              <a:ext uri="{28A0092B-C50C-407E-A947-70E740481C1C}">
                <a14:useLocalDpi xmlns:a14="http://schemas.microsoft.com/office/drawing/2010/main" val="0"/>
              </a:ext>
            </a:extLst>
          </a:blip>
          <a:srcRect/>
          <a:stretch>
            <a:fillRect/>
          </a:stretch>
        </p:blipFill>
        <p:spPr bwMode="auto">
          <a:xfrm>
            <a:off x="1500963" y="2300120"/>
            <a:ext cx="3424691" cy="3685766"/>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6">
            <a:extLst>
              <a:ext uri="{FF2B5EF4-FFF2-40B4-BE49-F238E27FC236}">
                <a16:creationId xmlns:a16="http://schemas.microsoft.com/office/drawing/2014/main" id="{EA355E86-F38F-092C-2400-DCBC19BD2BA7}"/>
              </a:ext>
            </a:extLst>
          </p:cNvPr>
          <p:cNvSpPr>
            <a:spLocks noGrp="1"/>
          </p:cNvSpPr>
          <p:nvPr>
            <p:ph sz="quarter" idx="13"/>
          </p:nvPr>
        </p:nvSpPr>
        <p:spPr>
          <a:xfrm>
            <a:off x="10456863" y="974725"/>
            <a:ext cx="1768475" cy="500063"/>
          </a:xfrm>
          <a:solidFill>
            <a:srgbClr val="7030A0"/>
          </a:solidFill>
        </p:spPr>
        <p:txBody>
          <a:bodyPr/>
          <a:lstStyle/>
          <a:p>
            <a:r>
              <a:rPr lang="en-US" dirty="0">
                <a:solidFill>
                  <a:schemeClr val="bg1"/>
                </a:solidFill>
              </a:rPr>
              <a:t>Sorting</a:t>
            </a:r>
          </a:p>
        </p:txBody>
      </p:sp>
      <p:pic>
        <p:nvPicPr>
          <p:cNvPr id="2050" name="Picture 2" descr="Sorting Algorithms | Brilliant Math &amp; Science Wiki">
            <a:extLst>
              <a:ext uri="{FF2B5EF4-FFF2-40B4-BE49-F238E27FC236}">
                <a16:creationId xmlns:a16="http://schemas.microsoft.com/office/drawing/2014/main" id="{8A4AB6A8-7C40-22DE-5E42-4A28C5C773A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43005" y="3753802"/>
            <a:ext cx="3522881" cy="19816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52545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C090EAD-DE76-D600-046D-80FCD429DF7D}"/>
              </a:ext>
            </a:extLst>
          </p:cNvPr>
          <p:cNvSpPr>
            <a:spLocks noGrp="1"/>
          </p:cNvSpPr>
          <p:nvPr>
            <p:ph type="title"/>
          </p:nvPr>
        </p:nvSpPr>
        <p:spPr/>
        <p:txBody>
          <a:bodyPr/>
          <a:lstStyle/>
          <a:p>
            <a:r>
              <a:rPr lang="en-US" sz="4000" dirty="0"/>
              <a:t>Today’s plan</a:t>
            </a:r>
          </a:p>
        </p:txBody>
      </p:sp>
      <p:sp>
        <p:nvSpPr>
          <p:cNvPr id="7" name="Title 6">
            <a:extLst>
              <a:ext uri="{FF2B5EF4-FFF2-40B4-BE49-F238E27FC236}">
                <a16:creationId xmlns:a16="http://schemas.microsoft.com/office/drawing/2014/main" id="{1C4BC4A6-2030-8EE4-3971-E28BBA10DE65}"/>
              </a:ext>
            </a:extLst>
          </p:cNvPr>
          <p:cNvSpPr>
            <a:spLocks noGrp="1"/>
          </p:cNvSpPr>
          <p:nvPr>
            <p:ph type="title" idx="2"/>
          </p:nvPr>
        </p:nvSpPr>
        <p:spPr>
          <a:xfrm>
            <a:off x="2272228" y="2243800"/>
            <a:ext cx="3450000" cy="703600"/>
          </a:xfrm>
        </p:spPr>
        <p:txBody>
          <a:bodyPr/>
          <a:lstStyle/>
          <a:p>
            <a:r>
              <a:rPr lang="en-US" sz="4000" dirty="0"/>
              <a:t>Structs</a:t>
            </a:r>
          </a:p>
        </p:txBody>
      </p:sp>
      <p:sp>
        <p:nvSpPr>
          <p:cNvPr id="6" name="Subtitle 5">
            <a:extLst>
              <a:ext uri="{FF2B5EF4-FFF2-40B4-BE49-F238E27FC236}">
                <a16:creationId xmlns:a16="http://schemas.microsoft.com/office/drawing/2014/main" id="{50EDF345-173B-F114-E94B-367A18B758E5}"/>
              </a:ext>
            </a:extLst>
          </p:cNvPr>
          <p:cNvSpPr>
            <a:spLocks noGrp="1"/>
          </p:cNvSpPr>
          <p:nvPr>
            <p:ph type="subTitle" idx="1"/>
          </p:nvPr>
        </p:nvSpPr>
        <p:spPr>
          <a:xfrm>
            <a:off x="2272228" y="2924233"/>
            <a:ext cx="2790000" cy="646400"/>
          </a:xfrm>
        </p:spPr>
        <p:txBody>
          <a:bodyPr/>
          <a:lstStyle/>
          <a:p>
            <a:r>
              <a:rPr lang="en-US" sz="2400" dirty="0"/>
              <a:t>Organizing data!</a:t>
            </a:r>
          </a:p>
        </p:txBody>
      </p:sp>
      <p:sp>
        <p:nvSpPr>
          <p:cNvPr id="8" name="Title 7">
            <a:extLst>
              <a:ext uri="{FF2B5EF4-FFF2-40B4-BE49-F238E27FC236}">
                <a16:creationId xmlns:a16="http://schemas.microsoft.com/office/drawing/2014/main" id="{AC6DF738-000B-90A8-C607-A197978E8EBF}"/>
              </a:ext>
            </a:extLst>
          </p:cNvPr>
          <p:cNvSpPr>
            <a:spLocks noGrp="1"/>
          </p:cNvSpPr>
          <p:nvPr>
            <p:ph type="title" idx="3"/>
          </p:nvPr>
        </p:nvSpPr>
        <p:spPr>
          <a:xfrm>
            <a:off x="7735620" y="2243800"/>
            <a:ext cx="3391133" cy="703600"/>
          </a:xfrm>
        </p:spPr>
        <p:txBody>
          <a:bodyPr/>
          <a:lstStyle/>
          <a:p>
            <a:r>
              <a:rPr lang="en-US" sz="4000" dirty="0"/>
              <a:t>Recursion</a:t>
            </a:r>
          </a:p>
        </p:txBody>
      </p:sp>
      <p:sp>
        <p:nvSpPr>
          <p:cNvPr id="9" name="Subtitle 8">
            <a:extLst>
              <a:ext uri="{FF2B5EF4-FFF2-40B4-BE49-F238E27FC236}">
                <a16:creationId xmlns:a16="http://schemas.microsoft.com/office/drawing/2014/main" id="{DECDC5B8-D09B-A336-2F2F-A6480C8957C1}"/>
              </a:ext>
            </a:extLst>
          </p:cNvPr>
          <p:cNvSpPr>
            <a:spLocks noGrp="1"/>
          </p:cNvSpPr>
          <p:nvPr>
            <p:ph type="subTitle" idx="4"/>
          </p:nvPr>
        </p:nvSpPr>
        <p:spPr>
          <a:xfrm>
            <a:off x="7735620" y="2879132"/>
            <a:ext cx="3391130" cy="646400"/>
          </a:xfrm>
        </p:spPr>
        <p:txBody>
          <a:bodyPr/>
          <a:lstStyle/>
          <a:p>
            <a:r>
              <a:rPr lang="en-US" sz="2400" dirty="0" err="1"/>
              <a:t>Spooooky</a:t>
            </a:r>
            <a:r>
              <a:rPr lang="en-US" sz="2400" dirty="0"/>
              <a:t>…</a:t>
            </a:r>
          </a:p>
        </p:txBody>
      </p:sp>
      <p:sp>
        <p:nvSpPr>
          <p:cNvPr id="10" name="Title 9">
            <a:extLst>
              <a:ext uri="{FF2B5EF4-FFF2-40B4-BE49-F238E27FC236}">
                <a16:creationId xmlns:a16="http://schemas.microsoft.com/office/drawing/2014/main" id="{BED835D1-E1F9-710B-1B23-BEAE1A87414B}"/>
              </a:ext>
            </a:extLst>
          </p:cNvPr>
          <p:cNvSpPr>
            <a:spLocks noGrp="1"/>
          </p:cNvSpPr>
          <p:nvPr>
            <p:ph type="title" idx="5"/>
          </p:nvPr>
        </p:nvSpPr>
        <p:spPr>
          <a:xfrm>
            <a:off x="2272227" y="4295767"/>
            <a:ext cx="3965285" cy="703600"/>
          </a:xfrm>
        </p:spPr>
        <p:txBody>
          <a:bodyPr/>
          <a:lstStyle/>
          <a:p>
            <a:r>
              <a:rPr lang="en-US" sz="4000" dirty="0"/>
              <a:t>Sorting Algorithms</a:t>
            </a:r>
          </a:p>
        </p:txBody>
      </p:sp>
      <p:sp>
        <p:nvSpPr>
          <p:cNvPr id="11" name="Subtitle 10">
            <a:extLst>
              <a:ext uri="{FF2B5EF4-FFF2-40B4-BE49-F238E27FC236}">
                <a16:creationId xmlns:a16="http://schemas.microsoft.com/office/drawing/2014/main" id="{AE7EB55C-0750-E2DD-8910-220E45EFCDE6}"/>
              </a:ext>
            </a:extLst>
          </p:cNvPr>
          <p:cNvSpPr>
            <a:spLocks noGrp="1"/>
          </p:cNvSpPr>
          <p:nvPr>
            <p:ph type="subTitle" idx="6"/>
          </p:nvPr>
        </p:nvSpPr>
        <p:spPr>
          <a:xfrm>
            <a:off x="2272228" y="5078101"/>
            <a:ext cx="2790000" cy="646400"/>
          </a:xfrm>
        </p:spPr>
        <p:txBody>
          <a:bodyPr/>
          <a:lstStyle/>
          <a:p>
            <a:r>
              <a:rPr lang="en-US" sz="2400" dirty="0"/>
              <a:t>The fun stuff!</a:t>
            </a:r>
          </a:p>
        </p:txBody>
      </p:sp>
      <p:sp>
        <p:nvSpPr>
          <p:cNvPr id="12" name="Title 11">
            <a:extLst>
              <a:ext uri="{FF2B5EF4-FFF2-40B4-BE49-F238E27FC236}">
                <a16:creationId xmlns:a16="http://schemas.microsoft.com/office/drawing/2014/main" id="{ADFA6CD3-F4FD-286B-A2A3-B0C23AE107E1}"/>
              </a:ext>
            </a:extLst>
          </p:cNvPr>
          <p:cNvSpPr>
            <a:spLocks noGrp="1"/>
          </p:cNvSpPr>
          <p:nvPr>
            <p:ph type="title" idx="7"/>
          </p:nvPr>
        </p:nvSpPr>
        <p:spPr>
          <a:xfrm>
            <a:off x="7735621" y="4295767"/>
            <a:ext cx="3050400" cy="703600"/>
          </a:xfrm>
        </p:spPr>
        <p:txBody>
          <a:bodyPr/>
          <a:lstStyle/>
          <a:p>
            <a:r>
              <a:rPr lang="en-US" sz="4000" dirty="0"/>
              <a:t>PSET</a:t>
            </a:r>
          </a:p>
        </p:txBody>
      </p:sp>
      <p:sp>
        <p:nvSpPr>
          <p:cNvPr id="13" name="Subtitle 12">
            <a:extLst>
              <a:ext uri="{FF2B5EF4-FFF2-40B4-BE49-F238E27FC236}">
                <a16:creationId xmlns:a16="http://schemas.microsoft.com/office/drawing/2014/main" id="{37E1004D-50D3-B113-D88F-C233224E2823}"/>
              </a:ext>
            </a:extLst>
          </p:cNvPr>
          <p:cNvSpPr>
            <a:spLocks noGrp="1"/>
          </p:cNvSpPr>
          <p:nvPr>
            <p:ph type="subTitle" idx="8"/>
          </p:nvPr>
        </p:nvSpPr>
        <p:spPr>
          <a:xfrm>
            <a:off x="7735624" y="4976196"/>
            <a:ext cx="2790000" cy="646400"/>
          </a:xfrm>
        </p:spPr>
        <p:txBody>
          <a:bodyPr/>
          <a:lstStyle/>
          <a:p>
            <a:r>
              <a:rPr lang="en-US" sz="2400" dirty="0"/>
              <a:t>Looking ahead!</a:t>
            </a:r>
          </a:p>
        </p:txBody>
      </p:sp>
      <p:sp>
        <p:nvSpPr>
          <p:cNvPr id="14" name="Title 13">
            <a:extLst>
              <a:ext uri="{FF2B5EF4-FFF2-40B4-BE49-F238E27FC236}">
                <a16:creationId xmlns:a16="http://schemas.microsoft.com/office/drawing/2014/main" id="{31E5D559-C177-C914-F573-CBB708A96FD2}"/>
              </a:ext>
            </a:extLst>
          </p:cNvPr>
          <p:cNvSpPr>
            <a:spLocks noGrp="1"/>
          </p:cNvSpPr>
          <p:nvPr>
            <p:ph type="title" idx="9"/>
          </p:nvPr>
        </p:nvSpPr>
        <p:spPr>
          <a:xfrm>
            <a:off x="1263175" y="2295134"/>
            <a:ext cx="972000" cy="703600"/>
          </a:xfrm>
        </p:spPr>
        <p:txBody>
          <a:bodyPr/>
          <a:lstStyle/>
          <a:p>
            <a:r>
              <a:rPr lang="en-US" sz="6000" dirty="0"/>
              <a:t>01</a:t>
            </a:r>
          </a:p>
        </p:txBody>
      </p:sp>
      <p:sp>
        <p:nvSpPr>
          <p:cNvPr id="15" name="Title 14">
            <a:extLst>
              <a:ext uri="{FF2B5EF4-FFF2-40B4-BE49-F238E27FC236}">
                <a16:creationId xmlns:a16="http://schemas.microsoft.com/office/drawing/2014/main" id="{77B8D423-E77E-E321-F285-BB8BE8B5477A}"/>
              </a:ext>
            </a:extLst>
          </p:cNvPr>
          <p:cNvSpPr>
            <a:spLocks noGrp="1"/>
          </p:cNvSpPr>
          <p:nvPr>
            <p:ph type="title" idx="13"/>
          </p:nvPr>
        </p:nvSpPr>
        <p:spPr>
          <a:xfrm>
            <a:off x="1263175" y="4295767"/>
            <a:ext cx="972000" cy="703600"/>
          </a:xfrm>
        </p:spPr>
        <p:txBody>
          <a:bodyPr/>
          <a:lstStyle/>
          <a:p>
            <a:r>
              <a:rPr lang="en-US" sz="6000" dirty="0"/>
              <a:t>02</a:t>
            </a:r>
          </a:p>
        </p:txBody>
      </p:sp>
      <p:sp>
        <p:nvSpPr>
          <p:cNvPr id="16" name="Title 15">
            <a:extLst>
              <a:ext uri="{FF2B5EF4-FFF2-40B4-BE49-F238E27FC236}">
                <a16:creationId xmlns:a16="http://schemas.microsoft.com/office/drawing/2014/main" id="{DE00A956-561F-C241-29E2-1413DC72AEA4}"/>
              </a:ext>
            </a:extLst>
          </p:cNvPr>
          <p:cNvSpPr>
            <a:spLocks noGrp="1"/>
          </p:cNvSpPr>
          <p:nvPr>
            <p:ph type="title" idx="14"/>
          </p:nvPr>
        </p:nvSpPr>
        <p:spPr>
          <a:xfrm>
            <a:off x="6726538" y="2276400"/>
            <a:ext cx="972000" cy="703600"/>
          </a:xfrm>
        </p:spPr>
        <p:txBody>
          <a:bodyPr/>
          <a:lstStyle/>
          <a:p>
            <a:r>
              <a:rPr lang="en-US" sz="6000" dirty="0"/>
              <a:t>03</a:t>
            </a:r>
          </a:p>
        </p:txBody>
      </p:sp>
      <p:sp>
        <p:nvSpPr>
          <p:cNvPr id="17" name="Title 16">
            <a:extLst>
              <a:ext uri="{FF2B5EF4-FFF2-40B4-BE49-F238E27FC236}">
                <a16:creationId xmlns:a16="http://schemas.microsoft.com/office/drawing/2014/main" id="{30EF437A-5C72-4A49-0B66-B13519EF5D85}"/>
              </a:ext>
            </a:extLst>
          </p:cNvPr>
          <p:cNvSpPr>
            <a:spLocks noGrp="1"/>
          </p:cNvSpPr>
          <p:nvPr>
            <p:ph type="title" idx="15"/>
          </p:nvPr>
        </p:nvSpPr>
        <p:spPr>
          <a:xfrm>
            <a:off x="6726538" y="4295767"/>
            <a:ext cx="972000" cy="703600"/>
          </a:xfrm>
        </p:spPr>
        <p:txBody>
          <a:bodyPr/>
          <a:lstStyle/>
          <a:p>
            <a:r>
              <a:rPr lang="en-US" sz="6000" dirty="0"/>
              <a:t>04</a:t>
            </a:r>
          </a:p>
        </p:txBody>
      </p:sp>
    </p:spTree>
    <p:extLst>
      <p:ext uri="{BB962C8B-B14F-4D97-AF65-F5344CB8AC3E}">
        <p14:creationId xmlns:p14="http://schemas.microsoft.com/office/powerpoint/2010/main" val="227726702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34082BC6-F10C-10FF-47E8-7E47892FE28E}"/>
              </a:ext>
            </a:extLst>
          </p:cNvPr>
          <p:cNvSpPr>
            <a:spLocks noGrp="1"/>
          </p:cNvSpPr>
          <p:nvPr>
            <p:ph type="title"/>
          </p:nvPr>
        </p:nvSpPr>
        <p:spPr>
          <a:xfrm>
            <a:off x="2390066" y="3288333"/>
            <a:ext cx="6525333" cy="1122400"/>
          </a:xfrm>
        </p:spPr>
        <p:txBody>
          <a:bodyPr/>
          <a:lstStyle/>
          <a:p>
            <a:r>
              <a:rPr lang="en-US" dirty="0"/>
              <a:t>Recursion</a:t>
            </a:r>
          </a:p>
        </p:txBody>
      </p:sp>
      <p:sp>
        <p:nvSpPr>
          <p:cNvPr id="17" name="Title 16">
            <a:extLst>
              <a:ext uri="{FF2B5EF4-FFF2-40B4-BE49-F238E27FC236}">
                <a16:creationId xmlns:a16="http://schemas.microsoft.com/office/drawing/2014/main" id="{C743B776-FB51-3F95-D449-08B03E193EEC}"/>
              </a:ext>
            </a:extLst>
          </p:cNvPr>
          <p:cNvSpPr>
            <a:spLocks noGrp="1"/>
          </p:cNvSpPr>
          <p:nvPr>
            <p:ph type="title" idx="2"/>
          </p:nvPr>
        </p:nvSpPr>
        <p:spPr/>
        <p:txBody>
          <a:bodyPr/>
          <a:lstStyle/>
          <a:p>
            <a:r>
              <a:rPr lang="en-US" dirty="0"/>
              <a:t>03</a:t>
            </a:r>
          </a:p>
        </p:txBody>
      </p:sp>
      <p:pic>
        <p:nvPicPr>
          <p:cNvPr id="5" name="Picture 4">
            <a:extLst>
              <a:ext uri="{FF2B5EF4-FFF2-40B4-BE49-F238E27FC236}">
                <a16:creationId xmlns:a16="http://schemas.microsoft.com/office/drawing/2014/main" id="{EC5A122F-AE97-6034-87C4-C26D1F1CA54D}"/>
              </a:ext>
            </a:extLst>
          </p:cNvPr>
          <p:cNvPicPr>
            <a:picLocks noChangeAspect="1"/>
          </p:cNvPicPr>
          <p:nvPr/>
        </p:nvPicPr>
        <p:blipFill>
          <a:blip r:embed="rId2"/>
          <a:stretch>
            <a:fillRect/>
          </a:stretch>
        </p:blipFill>
        <p:spPr>
          <a:xfrm>
            <a:off x="2613749" y="4334881"/>
            <a:ext cx="1988841" cy="1122400"/>
          </a:xfrm>
          <a:prstGeom prst="rect">
            <a:avLst/>
          </a:prstGeom>
        </p:spPr>
      </p:pic>
      <p:pic>
        <p:nvPicPr>
          <p:cNvPr id="6" name="Picture 5">
            <a:extLst>
              <a:ext uri="{FF2B5EF4-FFF2-40B4-BE49-F238E27FC236}">
                <a16:creationId xmlns:a16="http://schemas.microsoft.com/office/drawing/2014/main" id="{B09DF919-E8D7-4853-F406-0A906755DFD3}"/>
              </a:ext>
            </a:extLst>
          </p:cNvPr>
          <p:cNvPicPr>
            <a:picLocks noChangeAspect="1"/>
          </p:cNvPicPr>
          <p:nvPr/>
        </p:nvPicPr>
        <p:blipFill>
          <a:blip r:embed="rId2"/>
          <a:stretch>
            <a:fillRect/>
          </a:stretch>
        </p:blipFill>
        <p:spPr>
          <a:xfrm>
            <a:off x="3036737" y="5055638"/>
            <a:ext cx="378268" cy="213475"/>
          </a:xfrm>
          <a:prstGeom prst="rect">
            <a:avLst/>
          </a:prstGeom>
        </p:spPr>
      </p:pic>
    </p:spTree>
    <p:extLst>
      <p:ext uri="{BB962C8B-B14F-4D97-AF65-F5344CB8AC3E}">
        <p14:creationId xmlns:p14="http://schemas.microsoft.com/office/powerpoint/2010/main" val="225740412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53289BF4-19F6-52B3-096A-BE1D63ACA7E8}"/>
              </a:ext>
            </a:extLst>
          </p:cNvPr>
          <p:cNvSpPr>
            <a:spLocks noGrp="1"/>
          </p:cNvSpPr>
          <p:nvPr>
            <p:ph type="body" idx="1"/>
          </p:nvPr>
        </p:nvSpPr>
        <p:spPr/>
        <p:txBody>
          <a:bodyPr anchor="ctr"/>
          <a:lstStyle/>
          <a:p>
            <a:pPr algn="ctr"/>
            <a:r>
              <a:rPr lang="en-US" sz="8800" dirty="0"/>
              <a:t>5! = 5 * </a:t>
            </a:r>
            <a:r>
              <a:rPr lang="en-US" sz="8800" dirty="0">
                <a:solidFill>
                  <a:srgbClr val="FF0000"/>
                </a:solidFill>
              </a:rPr>
              <a:t>4!</a:t>
            </a:r>
          </a:p>
          <a:p>
            <a:pPr algn="ctr"/>
            <a:r>
              <a:rPr lang="en-US" sz="8800" dirty="0"/>
              <a:t>5! = 5 * </a:t>
            </a:r>
            <a:r>
              <a:rPr lang="en-US" sz="8800" dirty="0">
                <a:solidFill>
                  <a:srgbClr val="FF0000"/>
                </a:solidFill>
              </a:rPr>
              <a:t>(4 * 3 * 2 * 1)</a:t>
            </a:r>
          </a:p>
        </p:txBody>
      </p:sp>
      <p:sp>
        <p:nvSpPr>
          <p:cNvPr id="5" name="Title 4">
            <a:extLst>
              <a:ext uri="{FF2B5EF4-FFF2-40B4-BE49-F238E27FC236}">
                <a16:creationId xmlns:a16="http://schemas.microsoft.com/office/drawing/2014/main" id="{A7165222-16C9-C6F0-5538-3DD32E526E5D}"/>
              </a:ext>
            </a:extLst>
          </p:cNvPr>
          <p:cNvSpPr>
            <a:spLocks noGrp="1"/>
          </p:cNvSpPr>
          <p:nvPr>
            <p:ph type="title"/>
          </p:nvPr>
        </p:nvSpPr>
        <p:spPr/>
        <p:txBody>
          <a:bodyPr/>
          <a:lstStyle/>
          <a:p>
            <a:r>
              <a:rPr lang="en-US" dirty="0"/>
              <a:t>The classic example</a:t>
            </a:r>
          </a:p>
        </p:txBody>
      </p:sp>
      <p:sp>
        <p:nvSpPr>
          <p:cNvPr id="7" name="Content Placeholder 6">
            <a:extLst>
              <a:ext uri="{FF2B5EF4-FFF2-40B4-BE49-F238E27FC236}">
                <a16:creationId xmlns:a16="http://schemas.microsoft.com/office/drawing/2014/main" id="{890D8133-DF5D-6F31-B472-DC56E69E12DA}"/>
              </a:ext>
            </a:extLst>
          </p:cNvPr>
          <p:cNvSpPr>
            <a:spLocks noGrp="1"/>
          </p:cNvSpPr>
          <p:nvPr>
            <p:ph sz="quarter" idx="10"/>
          </p:nvPr>
        </p:nvSpPr>
        <p:spPr>
          <a:solidFill>
            <a:srgbClr val="C00000"/>
          </a:solidFill>
        </p:spPr>
        <p:txBody>
          <a:bodyPr/>
          <a:lstStyle/>
          <a:p>
            <a:r>
              <a:rPr lang="en-US" dirty="0">
                <a:solidFill>
                  <a:schemeClr val="bg1"/>
                </a:solidFill>
              </a:rPr>
              <a:t>Recursion</a:t>
            </a:r>
          </a:p>
        </p:txBody>
      </p:sp>
    </p:spTree>
    <p:extLst>
      <p:ext uri="{BB962C8B-B14F-4D97-AF65-F5344CB8AC3E}">
        <p14:creationId xmlns:p14="http://schemas.microsoft.com/office/powerpoint/2010/main" val="3937151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Effect transition="in" filter="fade">
                                      <p:cBhvr>
                                        <p:cTn id="7" dur="500"/>
                                        <p:tgtEl>
                                          <p:spTgt spid="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7165222-16C9-C6F0-5538-3DD32E526E5D}"/>
              </a:ext>
            </a:extLst>
          </p:cNvPr>
          <p:cNvSpPr>
            <a:spLocks noGrp="1"/>
          </p:cNvSpPr>
          <p:nvPr>
            <p:ph type="title"/>
          </p:nvPr>
        </p:nvSpPr>
        <p:spPr/>
        <p:txBody>
          <a:bodyPr/>
          <a:lstStyle/>
          <a:p>
            <a:r>
              <a:rPr lang="en-US" dirty="0"/>
              <a:t>The classic example</a:t>
            </a:r>
          </a:p>
        </p:txBody>
      </p:sp>
      <p:sp>
        <p:nvSpPr>
          <p:cNvPr id="7" name="Content Placeholder 6">
            <a:extLst>
              <a:ext uri="{FF2B5EF4-FFF2-40B4-BE49-F238E27FC236}">
                <a16:creationId xmlns:a16="http://schemas.microsoft.com/office/drawing/2014/main" id="{890D8133-DF5D-6F31-B472-DC56E69E12DA}"/>
              </a:ext>
            </a:extLst>
          </p:cNvPr>
          <p:cNvSpPr>
            <a:spLocks noGrp="1"/>
          </p:cNvSpPr>
          <p:nvPr>
            <p:ph sz="quarter" idx="10"/>
          </p:nvPr>
        </p:nvSpPr>
        <p:spPr>
          <a:solidFill>
            <a:srgbClr val="C00000"/>
          </a:solidFill>
        </p:spPr>
        <p:txBody>
          <a:bodyPr/>
          <a:lstStyle/>
          <a:p>
            <a:r>
              <a:rPr lang="en-US" dirty="0">
                <a:solidFill>
                  <a:schemeClr val="bg1"/>
                </a:solidFill>
              </a:rPr>
              <a:t>Recursion</a:t>
            </a:r>
          </a:p>
        </p:txBody>
      </p:sp>
      <p:sp>
        <p:nvSpPr>
          <p:cNvPr id="3" name="Text Placeholder 2">
            <a:extLst>
              <a:ext uri="{FF2B5EF4-FFF2-40B4-BE49-F238E27FC236}">
                <a16:creationId xmlns:a16="http://schemas.microsoft.com/office/drawing/2014/main" id="{911CDC4A-80ED-1B45-AF49-1D3DC6C2B3CA}"/>
              </a:ext>
            </a:extLst>
          </p:cNvPr>
          <p:cNvSpPr>
            <a:spLocks noGrp="1"/>
          </p:cNvSpPr>
          <p:nvPr>
            <p:ph type="body" idx="1"/>
          </p:nvPr>
        </p:nvSpPr>
        <p:spPr>
          <a:xfrm>
            <a:off x="8733453" y="1731391"/>
            <a:ext cx="2468512" cy="4392347"/>
          </a:xfrm>
        </p:spPr>
        <p:txBody>
          <a:bodyPr/>
          <a:lstStyle/>
          <a:p>
            <a:endParaRPr lang="en-US" dirty="0"/>
          </a:p>
        </p:txBody>
      </p:sp>
      <p:pic>
        <p:nvPicPr>
          <p:cNvPr id="8" name="Picture 7" descr="A screen shot of a computer&#10;&#10;Description automatically generated">
            <a:extLst>
              <a:ext uri="{FF2B5EF4-FFF2-40B4-BE49-F238E27FC236}">
                <a16:creationId xmlns:a16="http://schemas.microsoft.com/office/drawing/2014/main" id="{8C350A95-4258-6A6C-EECE-03F1A08E93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80296" y="1611740"/>
            <a:ext cx="7431407" cy="4519686"/>
          </a:xfrm>
          <a:prstGeom prst="rect">
            <a:avLst/>
          </a:prstGeom>
        </p:spPr>
      </p:pic>
    </p:spTree>
    <p:extLst>
      <p:ext uri="{BB962C8B-B14F-4D97-AF65-F5344CB8AC3E}">
        <p14:creationId xmlns:p14="http://schemas.microsoft.com/office/powerpoint/2010/main" val="16192539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screenshot of a computer program&#10;&#10;Description automatically generated">
            <a:extLst>
              <a:ext uri="{FF2B5EF4-FFF2-40B4-BE49-F238E27FC236}">
                <a16:creationId xmlns:a16="http://schemas.microsoft.com/office/drawing/2014/main" id="{6E3E9FC0-5D4A-1A24-D5C5-E5FC0711AC27}"/>
              </a:ext>
            </a:extLst>
          </p:cNvPr>
          <p:cNvPicPr>
            <a:picLocks noChangeAspect="1"/>
          </p:cNvPicPr>
          <p:nvPr/>
        </p:nvPicPr>
        <p:blipFill rotWithShape="1">
          <a:blip r:embed="rId2">
            <a:extLst>
              <a:ext uri="{28A0092B-C50C-407E-A947-70E740481C1C}">
                <a14:useLocalDpi xmlns:a14="http://schemas.microsoft.com/office/drawing/2010/main" val="0"/>
              </a:ext>
            </a:extLst>
          </a:blip>
          <a:srcRect l="5078" t="33787" r="34933" b="56495"/>
          <a:stretch/>
        </p:blipFill>
        <p:spPr>
          <a:xfrm>
            <a:off x="1204667" y="2956928"/>
            <a:ext cx="6759584" cy="366307"/>
          </a:xfrm>
          <a:prstGeom prst="rect">
            <a:avLst/>
          </a:prstGeom>
        </p:spPr>
      </p:pic>
      <p:pic>
        <p:nvPicPr>
          <p:cNvPr id="20" name="Picture 19" descr="A screenshot of a computer program&#10;&#10;Description automatically generated">
            <a:extLst>
              <a:ext uri="{FF2B5EF4-FFF2-40B4-BE49-F238E27FC236}">
                <a16:creationId xmlns:a16="http://schemas.microsoft.com/office/drawing/2014/main" id="{7F5B19A5-13BD-35C2-E226-59392246E33B}"/>
              </a:ext>
            </a:extLst>
          </p:cNvPr>
          <p:cNvPicPr>
            <a:picLocks noChangeAspect="1"/>
          </p:cNvPicPr>
          <p:nvPr/>
        </p:nvPicPr>
        <p:blipFill rotWithShape="1">
          <a:blip r:embed="rId2">
            <a:extLst>
              <a:ext uri="{28A0092B-C50C-407E-A947-70E740481C1C}">
                <a14:useLocalDpi xmlns:a14="http://schemas.microsoft.com/office/drawing/2010/main" val="0"/>
              </a:ext>
            </a:extLst>
          </a:blip>
          <a:srcRect l="5078" t="33787" r="34933" b="47166"/>
          <a:stretch/>
        </p:blipFill>
        <p:spPr>
          <a:xfrm>
            <a:off x="1204653" y="2941174"/>
            <a:ext cx="6759597" cy="717963"/>
          </a:xfrm>
          <a:prstGeom prst="rect">
            <a:avLst/>
          </a:prstGeom>
        </p:spPr>
      </p:pic>
      <p:pic>
        <p:nvPicPr>
          <p:cNvPr id="21" name="Picture 20" descr="A screenshot of a computer program&#10;&#10;Description automatically generated">
            <a:extLst>
              <a:ext uri="{FF2B5EF4-FFF2-40B4-BE49-F238E27FC236}">
                <a16:creationId xmlns:a16="http://schemas.microsoft.com/office/drawing/2014/main" id="{2061C503-7EBA-6234-8DF8-F099740A1263}"/>
              </a:ext>
            </a:extLst>
          </p:cNvPr>
          <p:cNvPicPr>
            <a:picLocks noChangeAspect="1"/>
          </p:cNvPicPr>
          <p:nvPr/>
        </p:nvPicPr>
        <p:blipFill rotWithShape="1">
          <a:blip r:embed="rId2">
            <a:extLst>
              <a:ext uri="{28A0092B-C50C-407E-A947-70E740481C1C}">
                <a14:useLocalDpi xmlns:a14="http://schemas.microsoft.com/office/drawing/2010/main" val="0"/>
              </a:ext>
            </a:extLst>
          </a:blip>
          <a:srcRect l="5078" t="33787" r="34933" b="37124"/>
          <a:stretch/>
        </p:blipFill>
        <p:spPr>
          <a:xfrm>
            <a:off x="1204658" y="2931216"/>
            <a:ext cx="6759592" cy="1096480"/>
          </a:xfrm>
          <a:prstGeom prst="rect">
            <a:avLst/>
          </a:prstGeom>
        </p:spPr>
      </p:pic>
      <p:pic>
        <p:nvPicPr>
          <p:cNvPr id="22" name="Picture 21" descr="A screenshot of a computer program&#10;&#10;Description automatically generated">
            <a:extLst>
              <a:ext uri="{FF2B5EF4-FFF2-40B4-BE49-F238E27FC236}">
                <a16:creationId xmlns:a16="http://schemas.microsoft.com/office/drawing/2014/main" id="{AD09C290-8B4C-F2C7-9651-029AA9D0394A}"/>
              </a:ext>
            </a:extLst>
          </p:cNvPr>
          <p:cNvPicPr>
            <a:picLocks noChangeAspect="1"/>
          </p:cNvPicPr>
          <p:nvPr/>
        </p:nvPicPr>
        <p:blipFill rotWithShape="1">
          <a:blip r:embed="rId2">
            <a:extLst>
              <a:ext uri="{28A0092B-C50C-407E-A947-70E740481C1C}">
                <a14:useLocalDpi xmlns:a14="http://schemas.microsoft.com/office/drawing/2010/main" val="0"/>
              </a:ext>
            </a:extLst>
          </a:blip>
          <a:srcRect l="5078" t="33787" r="34933" b="25872"/>
          <a:stretch/>
        </p:blipFill>
        <p:spPr>
          <a:xfrm>
            <a:off x="1204659" y="2894335"/>
            <a:ext cx="6759590" cy="1520582"/>
          </a:xfrm>
          <a:prstGeom prst="rect">
            <a:avLst/>
          </a:prstGeom>
        </p:spPr>
      </p:pic>
      <p:pic>
        <p:nvPicPr>
          <p:cNvPr id="23" name="Picture 22" descr="A screenshot of a computer program&#10;&#10;Description automatically generated">
            <a:extLst>
              <a:ext uri="{FF2B5EF4-FFF2-40B4-BE49-F238E27FC236}">
                <a16:creationId xmlns:a16="http://schemas.microsoft.com/office/drawing/2014/main" id="{84B2DAB0-68C3-06C6-F41C-3EEBA0A8F4BE}"/>
              </a:ext>
            </a:extLst>
          </p:cNvPr>
          <p:cNvPicPr>
            <a:picLocks noChangeAspect="1"/>
          </p:cNvPicPr>
          <p:nvPr/>
        </p:nvPicPr>
        <p:blipFill rotWithShape="1">
          <a:blip r:embed="rId2">
            <a:extLst>
              <a:ext uri="{28A0092B-C50C-407E-A947-70E740481C1C}">
                <a14:useLocalDpi xmlns:a14="http://schemas.microsoft.com/office/drawing/2010/main" val="0"/>
              </a:ext>
            </a:extLst>
          </a:blip>
          <a:srcRect l="5078" t="33787" r="49583" b="16392"/>
          <a:stretch/>
        </p:blipFill>
        <p:spPr>
          <a:xfrm>
            <a:off x="1204652" y="2894335"/>
            <a:ext cx="5108770" cy="1877937"/>
          </a:xfrm>
          <a:prstGeom prst="rect">
            <a:avLst/>
          </a:prstGeom>
        </p:spPr>
      </p:pic>
      <p:pic>
        <p:nvPicPr>
          <p:cNvPr id="24" name="Picture 23" descr="A screenshot of a computer program&#10;&#10;Description automatically generated">
            <a:extLst>
              <a:ext uri="{FF2B5EF4-FFF2-40B4-BE49-F238E27FC236}">
                <a16:creationId xmlns:a16="http://schemas.microsoft.com/office/drawing/2014/main" id="{319EC2EA-58D2-7BD9-286F-5C31A7198A55}"/>
              </a:ext>
            </a:extLst>
          </p:cNvPr>
          <p:cNvPicPr>
            <a:picLocks noChangeAspect="1"/>
          </p:cNvPicPr>
          <p:nvPr/>
        </p:nvPicPr>
        <p:blipFill rotWithShape="1">
          <a:blip r:embed="rId2">
            <a:extLst>
              <a:ext uri="{28A0092B-C50C-407E-A947-70E740481C1C}">
                <a14:useLocalDpi xmlns:a14="http://schemas.microsoft.com/office/drawing/2010/main" val="0"/>
              </a:ext>
            </a:extLst>
          </a:blip>
          <a:srcRect l="5078" t="63373" r="9532" b="16392"/>
          <a:stretch/>
        </p:blipFill>
        <p:spPr>
          <a:xfrm>
            <a:off x="1204651" y="4005190"/>
            <a:ext cx="9621674" cy="762734"/>
          </a:xfrm>
          <a:prstGeom prst="rect">
            <a:avLst/>
          </a:prstGeom>
        </p:spPr>
      </p:pic>
      <p:pic>
        <p:nvPicPr>
          <p:cNvPr id="25" name="Picture 24" descr="A screenshot of a computer program&#10;&#10;Description automatically generated">
            <a:extLst>
              <a:ext uri="{FF2B5EF4-FFF2-40B4-BE49-F238E27FC236}">
                <a16:creationId xmlns:a16="http://schemas.microsoft.com/office/drawing/2014/main" id="{63696C50-F1B9-4778-2E10-B36E3B8C9F53}"/>
              </a:ext>
            </a:extLst>
          </p:cNvPr>
          <p:cNvPicPr>
            <a:picLocks noChangeAspect="1"/>
          </p:cNvPicPr>
          <p:nvPr/>
        </p:nvPicPr>
        <p:blipFill rotWithShape="1">
          <a:blip r:embed="rId2">
            <a:extLst>
              <a:ext uri="{28A0092B-C50C-407E-A947-70E740481C1C}">
                <a14:useLocalDpi xmlns:a14="http://schemas.microsoft.com/office/drawing/2010/main" val="0"/>
              </a:ext>
            </a:extLst>
          </a:blip>
          <a:srcRect l="5078" t="54518" r="9532" b="16392"/>
          <a:stretch/>
        </p:blipFill>
        <p:spPr>
          <a:xfrm>
            <a:off x="1204651" y="3666952"/>
            <a:ext cx="9621676" cy="1096480"/>
          </a:xfrm>
          <a:prstGeom prst="rect">
            <a:avLst/>
          </a:prstGeom>
        </p:spPr>
      </p:pic>
      <p:pic>
        <p:nvPicPr>
          <p:cNvPr id="26" name="Picture 25" descr="A screenshot of a computer program&#10;&#10;Description automatically generated">
            <a:extLst>
              <a:ext uri="{FF2B5EF4-FFF2-40B4-BE49-F238E27FC236}">
                <a16:creationId xmlns:a16="http://schemas.microsoft.com/office/drawing/2014/main" id="{11EDC5CA-D494-12D7-78A2-AD05B6419BE7}"/>
              </a:ext>
            </a:extLst>
          </p:cNvPr>
          <p:cNvPicPr>
            <a:picLocks noChangeAspect="1"/>
          </p:cNvPicPr>
          <p:nvPr/>
        </p:nvPicPr>
        <p:blipFill rotWithShape="1">
          <a:blip r:embed="rId2">
            <a:extLst>
              <a:ext uri="{28A0092B-C50C-407E-A947-70E740481C1C}">
                <a14:useLocalDpi xmlns:a14="http://schemas.microsoft.com/office/drawing/2010/main" val="0"/>
              </a:ext>
            </a:extLst>
          </a:blip>
          <a:srcRect l="5078" t="44260" r="9532" b="16392"/>
          <a:stretch/>
        </p:blipFill>
        <p:spPr>
          <a:xfrm>
            <a:off x="1204650" y="3291945"/>
            <a:ext cx="9621676" cy="1483136"/>
          </a:xfrm>
          <a:prstGeom prst="rect">
            <a:avLst/>
          </a:prstGeom>
        </p:spPr>
      </p:pic>
      <p:pic>
        <p:nvPicPr>
          <p:cNvPr id="27" name="Picture 26" descr="A screenshot of a computer program&#10;&#10;Description automatically generated">
            <a:extLst>
              <a:ext uri="{FF2B5EF4-FFF2-40B4-BE49-F238E27FC236}">
                <a16:creationId xmlns:a16="http://schemas.microsoft.com/office/drawing/2014/main" id="{0CBEECF7-CC93-1D89-5A88-5E9878EDA9FE}"/>
              </a:ext>
            </a:extLst>
          </p:cNvPr>
          <p:cNvPicPr>
            <a:picLocks noChangeAspect="1"/>
          </p:cNvPicPr>
          <p:nvPr/>
        </p:nvPicPr>
        <p:blipFill rotWithShape="1">
          <a:blip r:embed="rId2">
            <a:extLst>
              <a:ext uri="{28A0092B-C50C-407E-A947-70E740481C1C}">
                <a14:useLocalDpi xmlns:a14="http://schemas.microsoft.com/office/drawing/2010/main" val="0"/>
              </a:ext>
            </a:extLst>
          </a:blip>
          <a:srcRect l="181" t="361" r="83" b="1317"/>
          <a:stretch/>
        </p:blipFill>
        <p:spPr>
          <a:xfrm>
            <a:off x="476844" y="1651299"/>
            <a:ext cx="11238311" cy="3706009"/>
          </a:xfrm>
          <a:prstGeom prst="rect">
            <a:avLst/>
          </a:prstGeom>
        </p:spPr>
      </p:pic>
      <p:sp>
        <p:nvSpPr>
          <p:cNvPr id="28" name="Title 27" hidden="1">
            <a:extLst>
              <a:ext uri="{FF2B5EF4-FFF2-40B4-BE49-F238E27FC236}">
                <a16:creationId xmlns:a16="http://schemas.microsoft.com/office/drawing/2014/main" id="{07F41F23-0B46-AD4F-63A9-272D93BBB53B}"/>
              </a:ext>
            </a:extLst>
          </p:cNvPr>
          <p:cNvSpPr>
            <a:spLocks noGrp="1"/>
          </p:cNvSpPr>
          <p:nvPr>
            <p:ph type="title"/>
          </p:nvPr>
        </p:nvSpPr>
        <p:spPr/>
        <p:txBody>
          <a:bodyPr/>
          <a:lstStyle/>
          <a:p>
            <a:endParaRPr lang="en-US" dirty="0"/>
          </a:p>
        </p:txBody>
      </p:sp>
      <p:sp>
        <p:nvSpPr>
          <p:cNvPr id="32" name="Content Placeholder 6" hidden="1">
            <a:extLst>
              <a:ext uri="{FF2B5EF4-FFF2-40B4-BE49-F238E27FC236}">
                <a16:creationId xmlns:a16="http://schemas.microsoft.com/office/drawing/2014/main" id="{F31912B9-9B10-2576-442F-6BC974C6E0BB}"/>
              </a:ext>
            </a:extLst>
          </p:cNvPr>
          <p:cNvSpPr>
            <a:spLocks noGrp="1"/>
          </p:cNvSpPr>
          <p:nvPr>
            <p:ph sz="quarter" idx="10"/>
          </p:nvPr>
        </p:nvSpPr>
        <p:spPr>
          <a:xfrm>
            <a:off x="10456863" y="974725"/>
            <a:ext cx="1768475" cy="500063"/>
          </a:xfrm>
          <a:solidFill>
            <a:srgbClr val="C00000"/>
          </a:solidFill>
        </p:spPr>
        <p:txBody>
          <a:bodyPr/>
          <a:lstStyle/>
          <a:p>
            <a:r>
              <a:rPr lang="en-US" dirty="0">
                <a:solidFill>
                  <a:schemeClr val="bg1"/>
                </a:solidFill>
              </a:rPr>
              <a:t>Recursion</a:t>
            </a:r>
          </a:p>
        </p:txBody>
      </p:sp>
      <p:sp>
        <p:nvSpPr>
          <p:cNvPr id="33" name="Title 4">
            <a:extLst>
              <a:ext uri="{FF2B5EF4-FFF2-40B4-BE49-F238E27FC236}">
                <a16:creationId xmlns:a16="http://schemas.microsoft.com/office/drawing/2014/main" id="{6A5488D2-FBF0-E3B7-3AA1-6A765AF8E35E}"/>
              </a:ext>
            </a:extLst>
          </p:cNvPr>
          <p:cNvSpPr txBox="1">
            <a:spLocks/>
          </p:cNvSpPr>
          <p:nvPr/>
        </p:nvSpPr>
        <p:spPr>
          <a:xfrm>
            <a:off x="950800" y="719200"/>
            <a:ext cx="10290400" cy="763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chemeClr val="dk1"/>
              </a:buClr>
              <a:buSzPts val="3200"/>
              <a:buFont typeface="Cormorant Garamond"/>
              <a:buNone/>
              <a:defRPr sz="3200" b="0" i="0" u="none" strike="noStrike" cap="none">
                <a:solidFill>
                  <a:schemeClr val="dk1"/>
                </a:solidFill>
                <a:latin typeface="Cormorant Garamond Medium" pitchFamily="2" charset="0"/>
                <a:ea typeface="Cormorant Garamond Medium" pitchFamily="2" charset="0"/>
                <a:cs typeface="Cormorant Garamond"/>
                <a:sym typeface="Cormorant Garamond"/>
              </a:defRPr>
            </a:lvl1pPr>
            <a:lvl2pPr marR="0" lvl="1" algn="l" rtl="0" eaLnBrk="1" hangingPunct="1">
              <a:lnSpc>
                <a:spcPct val="100000"/>
              </a:lnSpc>
              <a:spcBef>
                <a:spcPts val="0"/>
              </a:spcBef>
              <a:spcAft>
                <a:spcPts val="0"/>
              </a:spcAft>
              <a:buClr>
                <a:schemeClr val="dk1"/>
              </a:buClr>
              <a:buSzPts val="3200"/>
              <a:buFont typeface="Cormorant Garamond"/>
              <a:buNone/>
              <a:defRPr sz="3200" b="0" i="0" u="none" strike="noStrike" cap="none">
                <a:solidFill>
                  <a:schemeClr val="dk1"/>
                </a:solidFill>
                <a:latin typeface="Cormorant Garamond"/>
                <a:ea typeface="Cormorant Garamond"/>
                <a:cs typeface="Cormorant Garamond"/>
                <a:sym typeface="Cormorant Garamond"/>
              </a:defRPr>
            </a:lvl2pPr>
            <a:lvl3pPr marR="0" lvl="2" algn="l" rtl="0" eaLnBrk="1" hangingPunct="1">
              <a:lnSpc>
                <a:spcPct val="100000"/>
              </a:lnSpc>
              <a:spcBef>
                <a:spcPts val="0"/>
              </a:spcBef>
              <a:spcAft>
                <a:spcPts val="0"/>
              </a:spcAft>
              <a:buClr>
                <a:schemeClr val="dk1"/>
              </a:buClr>
              <a:buSzPts val="3200"/>
              <a:buFont typeface="Cormorant Garamond"/>
              <a:buNone/>
              <a:defRPr sz="3200" b="0" i="0" u="none" strike="noStrike" cap="none">
                <a:solidFill>
                  <a:schemeClr val="dk1"/>
                </a:solidFill>
                <a:latin typeface="Cormorant Garamond"/>
                <a:ea typeface="Cormorant Garamond"/>
                <a:cs typeface="Cormorant Garamond"/>
                <a:sym typeface="Cormorant Garamond"/>
              </a:defRPr>
            </a:lvl3pPr>
            <a:lvl4pPr marR="0" lvl="3" algn="l" rtl="0" eaLnBrk="1" hangingPunct="1">
              <a:lnSpc>
                <a:spcPct val="100000"/>
              </a:lnSpc>
              <a:spcBef>
                <a:spcPts val="0"/>
              </a:spcBef>
              <a:spcAft>
                <a:spcPts val="0"/>
              </a:spcAft>
              <a:buClr>
                <a:schemeClr val="dk1"/>
              </a:buClr>
              <a:buSzPts val="3200"/>
              <a:buFont typeface="Cormorant Garamond"/>
              <a:buNone/>
              <a:defRPr sz="3200" b="0" i="0" u="none" strike="noStrike" cap="none">
                <a:solidFill>
                  <a:schemeClr val="dk1"/>
                </a:solidFill>
                <a:latin typeface="Cormorant Garamond"/>
                <a:ea typeface="Cormorant Garamond"/>
                <a:cs typeface="Cormorant Garamond"/>
                <a:sym typeface="Cormorant Garamond"/>
              </a:defRPr>
            </a:lvl4pPr>
            <a:lvl5pPr marR="0" lvl="4" algn="l" rtl="0" eaLnBrk="1" hangingPunct="1">
              <a:lnSpc>
                <a:spcPct val="100000"/>
              </a:lnSpc>
              <a:spcBef>
                <a:spcPts val="0"/>
              </a:spcBef>
              <a:spcAft>
                <a:spcPts val="0"/>
              </a:spcAft>
              <a:buClr>
                <a:schemeClr val="dk1"/>
              </a:buClr>
              <a:buSzPts val="3200"/>
              <a:buFont typeface="Cormorant Garamond"/>
              <a:buNone/>
              <a:defRPr sz="3200" b="0" i="0" u="none" strike="noStrike" cap="none">
                <a:solidFill>
                  <a:schemeClr val="dk1"/>
                </a:solidFill>
                <a:latin typeface="Cormorant Garamond"/>
                <a:ea typeface="Cormorant Garamond"/>
                <a:cs typeface="Cormorant Garamond"/>
                <a:sym typeface="Cormorant Garamond"/>
              </a:defRPr>
            </a:lvl5pPr>
            <a:lvl6pPr marR="0" lvl="5" algn="l" rtl="0" eaLnBrk="1" hangingPunct="1">
              <a:lnSpc>
                <a:spcPct val="100000"/>
              </a:lnSpc>
              <a:spcBef>
                <a:spcPts val="0"/>
              </a:spcBef>
              <a:spcAft>
                <a:spcPts val="0"/>
              </a:spcAft>
              <a:buClr>
                <a:schemeClr val="dk1"/>
              </a:buClr>
              <a:buSzPts val="3200"/>
              <a:buFont typeface="Cormorant Garamond"/>
              <a:buNone/>
              <a:defRPr sz="3200" b="0" i="0" u="none" strike="noStrike" cap="none">
                <a:solidFill>
                  <a:schemeClr val="dk1"/>
                </a:solidFill>
                <a:latin typeface="Cormorant Garamond"/>
                <a:ea typeface="Cormorant Garamond"/>
                <a:cs typeface="Cormorant Garamond"/>
                <a:sym typeface="Cormorant Garamond"/>
              </a:defRPr>
            </a:lvl6pPr>
            <a:lvl7pPr marR="0" lvl="6" algn="l" rtl="0" eaLnBrk="1" hangingPunct="1">
              <a:lnSpc>
                <a:spcPct val="100000"/>
              </a:lnSpc>
              <a:spcBef>
                <a:spcPts val="0"/>
              </a:spcBef>
              <a:spcAft>
                <a:spcPts val="0"/>
              </a:spcAft>
              <a:buClr>
                <a:schemeClr val="dk1"/>
              </a:buClr>
              <a:buSzPts val="3200"/>
              <a:buFont typeface="Cormorant Garamond"/>
              <a:buNone/>
              <a:defRPr sz="3200" b="0" i="0" u="none" strike="noStrike" cap="none">
                <a:solidFill>
                  <a:schemeClr val="dk1"/>
                </a:solidFill>
                <a:latin typeface="Cormorant Garamond"/>
                <a:ea typeface="Cormorant Garamond"/>
                <a:cs typeface="Cormorant Garamond"/>
                <a:sym typeface="Cormorant Garamond"/>
              </a:defRPr>
            </a:lvl7pPr>
            <a:lvl8pPr marR="0" lvl="7" algn="l" rtl="0" eaLnBrk="1" hangingPunct="1">
              <a:lnSpc>
                <a:spcPct val="100000"/>
              </a:lnSpc>
              <a:spcBef>
                <a:spcPts val="0"/>
              </a:spcBef>
              <a:spcAft>
                <a:spcPts val="0"/>
              </a:spcAft>
              <a:buClr>
                <a:schemeClr val="dk1"/>
              </a:buClr>
              <a:buSzPts val="3200"/>
              <a:buFont typeface="Cormorant Garamond"/>
              <a:buNone/>
              <a:defRPr sz="3200" b="0" i="0" u="none" strike="noStrike" cap="none">
                <a:solidFill>
                  <a:schemeClr val="dk1"/>
                </a:solidFill>
                <a:latin typeface="Cormorant Garamond"/>
                <a:ea typeface="Cormorant Garamond"/>
                <a:cs typeface="Cormorant Garamond"/>
                <a:sym typeface="Cormorant Garamond"/>
              </a:defRPr>
            </a:lvl8pPr>
            <a:lvl9pPr marR="0" lvl="8" algn="l" rtl="0" eaLnBrk="1" hangingPunct="1">
              <a:lnSpc>
                <a:spcPct val="100000"/>
              </a:lnSpc>
              <a:spcBef>
                <a:spcPts val="0"/>
              </a:spcBef>
              <a:spcAft>
                <a:spcPts val="0"/>
              </a:spcAft>
              <a:buClr>
                <a:schemeClr val="dk1"/>
              </a:buClr>
              <a:buSzPts val="3200"/>
              <a:buFont typeface="Cormorant Garamond"/>
              <a:buNone/>
              <a:defRPr sz="3200" b="0" i="0" u="none" strike="noStrike" cap="none">
                <a:solidFill>
                  <a:schemeClr val="dk1"/>
                </a:solidFill>
                <a:latin typeface="Cormorant Garamond"/>
                <a:ea typeface="Cormorant Garamond"/>
                <a:cs typeface="Cormorant Garamond"/>
                <a:sym typeface="Cormorant Garamond"/>
              </a:defRPr>
            </a:lvl9pPr>
          </a:lstStyle>
          <a:p>
            <a:r>
              <a:rPr lang="en-US" dirty="0"/>
              <a:t>Walking through factorial</a:t>
            </a:r>
          </a:p>
        </p:txBody>
      </p:sp>
      <p:sp>
        <p:nvSpPr>
          <p:cNvPr id="34" name="Content Placeholder 6">
            <a:extLst>
              <a:ext uri="{FF2B5EF4-FFF2-40B4-BE49-F238E27FC236}">
                <a16:creationId xmlns:a16="http://schemas.microsoft.com/office/drawing/2014/main" id="{9EF76B45-2CE5-FAAB-D630-6B7029F13D3D}"/>
              </a:ext>
            </a:extLst>
          </p:cNvPr>
          <p:cNvSpPr txBox="1">
            <a:spLocks/>
          </p:cNvSpPr>
          <p:nvPr/>
        </p:nvSpPr>
        <p:spPr>
          <a:xfrm>
            <a:off x="10457573" y="975360"/>
            <a:ext cx="1767840" cy="499872"/>
          </a:xfrm>
          <a:prstGeom prst="roundRect">
            <a:avLst/>
          </a:prstGeom>
          <a:solidFill>
            <a:srgbClr val="C00000"/>
          </a:solidFill>
          <a:ln w="9525" cap="flat" cmpd="sng" algn="ctr">
            <a:solidFill>
              <a:srgbClr val="3A3A3A"/>
            </a:solidFill>
            <a:prstDash val="solid"/>
          </a:ln>
          <a:effectLst>
            <a:outerShdw blurRad="63500" sx="102000" sy="102000" algn="ctr" rotWithShape="0">
              <a:prstClr val="black">
                <a:alpha val="40000"/>
              </a:prst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0" marR="0" lvl="0" indent="0" algn="l" rtl="0" eaLnBrk="1" hangingPunct="1">
              <a:lnSpc>
                <a:spcPct val="115000"/>
              </a:lnSpc>
              <a:spcBef>
                <a:spcPts val="0"/>
              </a:spcBef>
              <a:spcAft>
                <a:spcPts val="0"/>
              </a:spcAft>
              <a:buClr>
                <a:schemeClr val="dk1"/>
              </a:buClr>
              <a:buSzPts val="1400"/>
              <a:buFont typeface="Catamaran"/>
              <a:buNone/>
              <a:defRPr sz="1867" b="0" i="0" u="none" strike="noStrike" cap="none">
                <a:solidFill>
                  <a:schemeClr val="dk1"/>
                </a:solidFill>
                <a:latin typeface="+mj-lt"/>
                <a:ea typeface="Catamaran"/>
                <a:cs typeface="Catamaran"/>
                <a:sym typeface="Catamaran"/>
              </a:defRPr>
            </a:lvl1pPr>
            <a:lvl2pPr marL="914400" marR="0" lvl="1" indent="-317500" algn="l" rtl="0" eaLnBrk="1" hangingPunct="1">
              <a:lnSpc>
                <a:spcPct val="115000"/>
              </a:lnSpc>
              <a:spcBef>
                <a:spcPts val="1600"/>
              </a:spcBef>
              <a:spcAft>
                <a:spcPts val="0"/>
              </a:spcAft>
              <a:buClr>
                <a:schemeClr val="dk1"/>
              </a:buClr>
              <a:buSzPts val="1400"/>
              <a:buFont typeface="Catamaran"/>
              <a:buChar char="○"/>
              <a:defRPr sz="1867" b="0" i="0" u="none" strike="noStrike" cap="none">
                <a:solidFill>
                  <a:schemeClr val="dk1"/>
                </a:solidFill>
                <a:latin typeface="Catamaran"/>
                <a:ea typeface="Catamaran"/>
                <a:cs typeface="Catamaran"/>
                <a:sym typeface="Catamaran"/>
              </a:defRPr>
            </a:lvl2pPr>
            <a:lvl3pPr marL="1371600" marR="0" lvl="2" indent="-317500" algn="l" rtl="0" eaLnBrk="1" hangingPunct="1">
              <a:lnSpc>
                <a:spcPct val="115000"/>
              </a:lnSpc>
              <a:spcBef>
                <a:spcPts val="1600"/>
              </a:spcBef>
              <a:spcAft>
                <a:spcPts val="0"/>
              </a:spcAft>
              <a:buClr>
                <a:schemeClr val="dk1"/>
              </a:buClr>
              <a:buSzPts val="1400"/>
              <a:buFont typeface="Catamaran"/>
              <a:buChar char="■"/>
              <a:defRPr sz="1867" b="0" i="0" u="none" strike="noStrike" cap="none">
                <a:solidFill>
                  <a:schemeClr val="dk1"/>
                </a:solidFill>
                <a:latin typeface="Catamaran"/>
                <a:ea typeface="Catamaran"/>
                <a:cs typeface="Catamaran"/>
                <a:sym typeface="Catamaran"/>
              </a:defRPr>
            </a:lvl3pPr>
            <a:lvl4pPr marL="1828800" marR="0" lvl="3" indent="-317500" algn="l" rtl="0" eaLnBrk="1" hangingPunct="1">
              <a:lnSpc>
                <a:spcPct val="115000"/>
              </a:lnSpc>
              <a:spcBef>
                <a:spcPts val="1600"/>
              </a:spcBef>
              <a:spcAft>
                <a:spcPts val="0"/>
              </a:spcAft>
              <a:buClr>
                <a:schemeClr val="dk1"/>
              </a:buClr>
              <a:buSzPts val="1400"/>
              <a:buFont typeface="Catamaran"/>
              <a:buChar char="●"/>
              <a:defRPr sz="1867" b="0" i="0" u="none" strike="noStrike" cap="none">
                <a:solidFill>
                  <a:schemeClr val="dk1"/>
                </a:solidFill>
                <a:latin typeface="Catamaran"/>
                <a:ea typeface="Catamaran"/>
                <a:cs typeface="Catamaran"/>
                <a:sym typeface="Catamaran"/>
              </a:defRPr>
            </a:lvl4pPr>
            <a:lvl5pPr marL="2286000" marR="0" lvl="4" indent="-317500" algn="l" rtl="0" eaLnBrk="1" hangingPunct="1">
              <a:lnSpc>
                <a:spcPct val="115000"/>
              </a:lnSpc>
              <a:spcBef>
                <a:spcPts val="1600"/>
              </a:spcBef>
              <a:spcAft>
                <a:spcPts val="0"/>
              </a:spcAft>
              <a:buClr>
                <a:schemeClr val="dk1"/>
              </a:buClr>
              <a:buSzPts val="1400"/>
              <a:buFont typeface="Catamaran"/>
              <a:buChar char="○"/>
              <a:defRPr sz="1867" b="0" i="0" u="none" strike="noStrike" cap="none">
                <a:solidFill>
                  <a:schemeClr val="dk1"/>
                </a:solidFill>
                <a:latin typeface="Catamaran"/>
                <a:ea typeface="Catamaran"/>
                <a:cs typeface="Catamaran"/>
                <a:sym typeface="Catamaran"/>
              </a:defRPr>
            </a:lvl5pPr>
            <a:lvl6pPr marL="2743200" marR="0" lvl="5" indent="-317500" algn="l" rtl="0" eaLnBrk="1" hangingPunct="1">
              <a:lnSpc>
                <a:spcPct val="115000"/>
              </a:lnSpc>
              <a:spcBef>
                <a:spcPts val="1600"/>
              </a:spcBef>
              <a:spcAft>
                <a:spcPts val="0"/>
              </a:spcAft>
              <a:buClr>
                <a:schemeClr val="dk1"/>
              </a:buClr>
              <a:buSzPts val="1400"/>
              <a:buFont typeface="Catamaran"/>
              <a:buChar char="■"/>
              <a:defRPr sz="1867" b="0" i="0" u="none" strike="noStrike" cap="none">
                <a:solidFill>
                  <a:schemeClr val="dk1"/>
                </a:solidFill>
                <a:latin typeface="Catamaran"/>
                <a:ea typeface="Catamaran"/>
                <a:cs typeface="Catamaran"/>
                <a:sym typeface="Catamaran"/>
              </a:defRPr>
            </a:lvl6pPr>
            <a:lvl7pPr marL="3200400" marR="0" lvl="6" indent="-317500" algn="l" rtl="0" eaLnBrk="1" hangingPunct="1">
              <a:lnSpc>
                <a:spcPct val="115000"/>
              </a:lnSpc>
              <a:spcBef>
                <a:spcPts val="1600"/>
              </a:spcBef>
              <a:spcAft>
                <a:spcPts val="0"/>
              </a:spcAft>
              <a:buClr>
                <a:schemeClr val="dk1"/>
              </a:buClr>
              <a:buSzPts val="1400"/>
              <a:buFont typeface="Catamaran"/>
              <a:buChar char="●"/>
              <a:defRPr sz="1867" b="0" i="0" u="none" strike="noStrike" cap="none">
                <a:solidFill>
                  <a:schemeClr val="dk1"/>
                </a:solidFill>
                <a:latin typeface="Catamaran"/>
                <a:ea typeface="Catamaran"/>
                <a:cs typeface="Catamaran"/>
                <a:sym typeface="Catamaran"/>
              </a:defRPr>
            </a:lvl7pPr>
            <a:lvl8pPr marL="3657600" marR="0" lvl="7" indent="-317500" algn="l" rtl="0" eaLnBrk="1" hangingPunct="1">
              <a:lnSpc>
                <a:spcPct val="115000"/>
              </a:lnSpc>
              <a:spcBef>
                <a:spcPts val="1600"/>
              </a:spcBef>
              <a:spcAft>
                <a:spcPts val="0"/>
              </a:spcAft>
              <a:buClr>
                <a:schemeClr val="dk1"/>
              </a:buClr>
              <a:buSzPts val="1400"/>
              <a:buFont typeface="Catamaran"/>
              <a:buChar char="○"/>
              <a:defRPr sz="1867" b="0" i="0" u="none" strike="noStrike" cap="none">
                <a:solidFill>
                  <a:schemeClr val="dk1"/>
                </a:solidFill>
                <a:latin typeface="Catamaran"/>
                <a:ea typeface="Catamaran"/>
                <a:cs typeface="Catamaran"/>
                <a:sym typeface="Catamaran"/>
              </a:defRPr>
            </a:lvl8pPr>
            <a:lvl9pPr marL="4114800" marR="0" lvl="8" indent="-317500" algn="l" rtl="0" eaLnBrk="1" hangingPunct="1">
              <a:lnSpc>
                <a:spcPct val="115000"/>
              </a:lnSpc>
              <a:spcBef>
                <a:spcPts val="1600"/>
              </a:spcBef>
              <a:spcAft>
                <a:spcPts val="1600"/>
              </a:spcAft>
              <a:buClr>
                <a:schemeClr val="dk1"/>
              </a:buClr>
              <a:buSzPts val="1400"/>
              <a:buFont typeface="Catamaran"/>
              <a:buChar char="■"/>
              <a:defRPr sz="1867" b="0" i="0" u="none" strike="noStrike" cap="none">
                <a:solidFill>
                  <a:schemeClr val="dk1"/>
                </a:solidFill>
                <a:latin typeface="Catamaran"/>
                <a:ea typeface="Catamaran"/>
                <a:cs typeface="Catamaran"/>
                <a:sym typeface="Catamaran"/>
              </a:defRPr>
            </a:lvl9pPr>
          </a:lstStyle>
          <a:p>
            <a:r>
              <a:rPr lang="en-US">
                <a:solidFill>
                  <a:schemeClr val="bg1"/>
                </a:solidFill>
              </a:rPr>
              <a:t>Recursion</a:t>
            </a:r>
            <a:endParaRPr lang="en-US" dirty="0">
              <a:solidFill>
                <a:schemeClr val="bg1"/>
              </a:solidFill>
            </a:endParaRPr>
          </a:p>
        </p:txBody>
      </p:sp>
    </p:spTree>
    <p:extLst>
      <p:ext uri="{BB962C8B-B14F-4D97-AF65-F5344CB8AC3E}">
        <p14:creationId xmlns:p14="http://schemas.microsoft.com/office/powerpoint/2010/main" val="2112857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500"/>
                                        <p:tgtEl>
                                          <p:spTgt spid="2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fade">
                                      <p:cBhvr>
                                        <p:cTn id="22" dur="500"/>
                                        <p:tgtEl>
                                          <p:spTgt spid="2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fade">
                                      <p:cBhvr>
                                        <p:cTn id="27" dur="500"/>
                                        <p:tgtEl>
                                          <p:spTgt spid="2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4"/>
                                        </p:tgtEl>
                                        <p:attrNameLst>
                                          <p:attrName>style.visibility</p:attrName>
                                        </p:attrNameLst>
                                      </p:cBhvr>
                                      <p:to>
                                        <p:strVal val="visible"/>
                                      </p:to>
                                    </p:set>
                                    <p:animEffect transition="in" filter="fade">
                                      <p:cBhvr>
                                        <p:cTn id="32" dur="500"/>
                                        <p:tgtEl>
                                          <p:spTgt spid="24"/>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5"/>
                                        </p:tgtEl>
                                        <p:attrNameLst>
                                          <p:attrName>style.visibility</p:attrName>
                                        </p:attrNameLst>
                                      </p:cBhvr>
                                      <p:to>
                                        <p:strVal val="visible"/>
                                      </p:to>
                                    </p:set>
                                    <p:animEffect transition="in" filter="fade">
                                      <p:cBhvr>
                                        <p:cTn id="37" dur="500"/>
                                        <p:tgtEl>
                                          <p:spTgt spid="25"/>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6"/>
                                        </p:tgtEl>
                                        <p:attrNameLst>
                                          <p:attrName>style.visibility</p:attrName>
                                        </p:attrNameLst>
                                      </p:cBhvr>
                                      <p:to>
                                        <p:strVal val="visible"/>
                                      </p:to>
                                    </p:set>
                                    <p:animEffect transition="in" filter="fade">
                                      <p:cBhvr>
                                        <p:cTn id="42" dur="500"/>
                                        <p:tgtEl>
                                          <p:spTgt spid="26"/>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7"/>
                                        </p:tgtEl>
                                        <p:attrNameLst>
                                          <p:attrName>style.visibility</p:attrName>
                                        </p:attrNameLst>
                                      </p:cBhvr>
                                      <p:to>
                                        <p:strVal val="visible"/>
                                      </p:to>
                                    </p:set>
                                    <p:animEffect transition="in" filter="fade">
                                      <p:cBhvr>
                                        <p:cTn id="4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7165222-16C9-C6F0-5538-3DD32E526E5D}"/>
              </a:ext>
            </a:extLst>
          </p:cNvPr>
          <p:cNvSpPr>
            <a:spLocks noGrp="1"/>
          </p:cNvSpPr>
          <p:nvPr>
            <p:ph type="title"/>
          </p:nvPr>
        </p:nvSpPr>
        <p:spPr/>
        <p:txBody>
          <a:bodyPr/>
          <a:lstStyle/>
          <a:p>
            <a:r>
              <a:rPr lang="en-US" dirty="0"/>
              <a:t>Key parts of recursive functions</a:t>
            </a:r>
          </a:p>
        </p:txBody>
      </p:sp>
      <p:sp>
        <p:nvSpPr>
          <p:cNvPr id="7" name="Content Placeholder 6">
            <a:extLst>
              <a:ext uri="{FF2B5EF4-FFF2-40B4-BE49-F238E27FC236}">
                <a16:creationId xmlns:a16="http://schemas.microsoft.com/office/drawing/2014/main" id="{890D8133-DF5D-6F31-B472-DC56E69E12DA}"/>
              </a:ext>
            </a:extLst>
          </p:cNvPr>
          <p:cNvSpPr>
            <a:spLocks noGrp="1"/>
          </p:cNvSpPr>
          <p:nvPr>
            <p:ph sz="quarter" idx="10"/>
          </p:nvPr>
        </p:nvSpPr>
        <p:spPr>
          <a:solidFill>
            <a:srgbClr val="C00000"/>
          </a:solidFill>
        </p:spPr>
        <p:txBody>
          <a:bodyPr/>
          <a:lstStyle/>
          <a:p>
            <a:r>
              <a:rPr lang="en-US" dirty="0">
                <a:solidFill>
                  <a:schemeClr val="bg1"/>
                </a:solidFill>
              </a:rPr>
              <a:t>Recursion</a:t>
            </a:r>
          </a:p>
        </p:txBody>
      </p:sp>
      <p:sp>
        <p:nvSpPr>
          <p:cNvPr id="3" name="Text Placeholder 2">
            <a:extLst>
              <a:ext uri="{FF2B5EF4-FFF2-40B4-BE49-F238E27FC236}">
                <a16:creationId xmlns:a16="http://schemas.microsoft.com/office/drawing/2014/main" id="{911CDC4A-80ED-1B45-AF49-1D3DC6C2B3CA}"/>
              </a:ext>
            </a:extLst>
          </p:cNvPr>
          <p:cNvSpPr>
            <a:spLocks noGrp="1"/>
          </p:cNvSpPr>
          <p:nvPr>
            <p:ph type="body" idx="1"/>
          </p:nvPr>
        </p:nvSpPr>
        <p:spPr>
          <a:xfrm>
            <a:off x="8733453" y="1731391"/>
            <a:ext cx="2468512" cy="4392347"/>
          </a:xfrm>
        </p:spPr>
        <p:txBody>
          <a:bodyPr/>
          <a:lstStyle/>
          <a:p>
            <a:r>
              <a:rPr lang="en-US" sz="2400" b="1" dirty="0"/>
              <a:t>BASE CASE: something to stop recursing forever!</a:t>
            </a:r>
          </a:p>
          <a:p>
            <a:endParaRPr lang="en-US" sz="2400" b="1" dirty="0"/>
          </a:p>
          <a:p>
            <a:endParaRPr lang="en-US" sz="2400" b="1" dirty="0"/>
          </a:p>
          <a:p>
            <a:r>
              <a:rPr lang="en-US" sz="2400" b="1" dirty="0"/>
              <a:t>Recursive part: something to recurse sometimes!</a:t>
            </a:r>
          </a:p>
        </p:txBody>
      </p:sp>
      <p:pic>
        <p:nvPicPr>
          <p:cNvPr id="8" name="Picture 7" descr="A screen shot of a computer&#10;&#10;Description automatically generated">
            <a:extLst>
              <a:ext uri="{FF2B5EF4-FFF2-40B4-BE49-F238E27FC236}">
                <a16:creationId xmlns:a16="http://schemas.microsoft.com/office/drawing/2014/main" id="{8C350A95-4258-6A6C-EECE-03F1A08E93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7338" y="1604052"/>
            <a:ext cx="7431407" cy="4519686"/>
          </a:xfrm>
          <a:prstGeom prst="rect">
            <a:avLst/>
          </a:prstGeom>
        </p:spPr>
      </p:pic>
      <p:sp>
        <p:nvSpPr>
          <p:cNvPr id="2" name="Right Brace 1">
            <a:extLst>
              <a:ext uri="{FF2B5EF4-FFF2-40B4-BE49-F238E27FC236}">
                <a16:creationId xmlns:a16="http://schemas.microsoft.com/office/drawing/2014/main" id="{711F2D0E-7C42-95C6-97A1-9F5F07E37B96}"/>
              </a:ext>
            </a:extLst>
          </p:cNvPr>
          <p:cNvSpPr/>
          <p:nvPr/>
        </p:nvSpPr>
        <p:spPr>
          <a:xfrm>
            <a:off x="5643418" y="3429000"/>
            <a:ext cx="498764" cy="962891"/>
          </a:xfrm>
          <a:prstGeom prst="righ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6" name="Straight Arrow Connector 5">
            <a:extLst>
              <a:ext uri="{FF2B5EF4-FFF2-40B4-BE49-F238E27FC236}">
                <a16:creationId xmlns:a16="http://schemas.microsoft.com/office/drawing/2014/main" id="{300AC472-5A20-F3B9-A0BA-8930E8ED7F40}"/>
              </a:ext>
            </a:extLst>
          </p:cNvPr>
          <p:cNvCxnSpPr>
            <a:cxnSpLocks/>
            <a:stCxn id="2" idx="1"/>
          </p:cNvCxnSpPr>
          <p:nvPr/>
        </p:nvCxnSpPr>
        <p:spPr>
          <a:xfrm flipV="1">
            <a:off x="6142182" y="2650808"/>
            <a:ext cx="2692400" cy="125963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Right Brace 10">
            <a:extLst>
              <a:ext uri="{FF2B5EF4-FFF2-40B4-BE49-F238E27FC236}">
                <a16:creationId xmlns:a16="http://schemas.microsoft.com/office/drawing/2014/main" id="{AFC4D749-DF91-6FEE-0BAD-B0E0F0540352}"/>
              </a:ext>
            </a:extLst>
          </p:cNvPr>
          <p:cNvSpPr/>
          <p:nvPr/>
        </p:nvSpPr>
        <p:spPr>
          <a:xfrm rot="5400000">
            <a:off x="5932054" y="3860385"/>
            <a:ext cx="498764" cy="2692399"/>
          </a:xfrm>
          <a:prstGeom prst="righ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2" name="Straight Arrow Connector 11">
            <a:extLst>
              <a:ext uri="{FF2B5EF4-FFF2-40B4-BE49-F238E27FC236}">
                <a16:creationId xmlns:a16="http://schemas.microsoft.com/office/drawing/2014/main" id="{2C72E51A-7E27-D60C-4B21-DF37AA76A59C}"/>
              </a:ext>
            </a:extLst>
          </p:cNvPr>
          <p:cNvCxnSpPr>
            <a:cxnSpLocks/>
            <a:stCxn id="11" idx="1"/>
          </p:cNvCxnSpPr>
          <p:nvPr/>
        </p:nvCxnSpPr>
        <p:spPr>
          <a:xfrm flipV="1">
            <a:off x="6181436" y="5078454"/>
            <a:ext cx="2722419" cy="37751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060149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C3B88EC-F9A0-F995-3457-FE3AC151F425}"/>
              </a:ext>
            </a:extLst>
          </p:cNvPr>
          <p:cNvSpPr>
            <a:spLocks noGrp="1"/>
          </p:cNvSpPr>
          <p:nvPr>
            <p:ph type="title"/>
          </p:nvPr>
        </p:nvSpPr>
        <p:spPr/>
        <p:txBody>
          <a:bodyPr/>
          <a:lstStyle/>
          <a:p>
            <a:r>
              <a:rPr lang="en-US" dirty="0"/>
              <a:t>Depth-First Search</a:t>
            </a:r>
          </a:p>
        </p:txBody>
      </p:sp>
      <p:sp>
        <p:nvSpPr>
          <p:cNvPr id="7" name="Content Placeholder 6">
            <a:extLst>
              <a:ext uri="{FF2B5EF4-FFF2-40B4-BE49-F238E27FC236}">
                <a16:creationId xmlns:a16="http://schemas.microsoft.com/office/drawing/2014/main" id="{2410D53D-D237-8515-3A6C-501056D45D38}"/>
              </a:ext>
            </a:extLst>
          </p:cNvPr>
          <p:cNvSpPr txBox="1">
            <a:spLocks noGrp="1"/>
          </p:cNvSpPr>
          <p:nvPr>
            <p:ph sz="quarter" idx="10"/>
          </p:nvPr>
        </p:nvSpPr>
        <p:spPr>
          <a:xfrm>
            <a:off x="10456863" y="974725"/>
            <a:ext cx="1768475" cy="500063"/>
          </a:xfrm>
          <a:prstGeom prst="roundRect">
            <a:avLst/>
          </a:prstGeom>
          <a:solidFill>
            <a:srgbClr val="C00000"/>
          </a:solidFill>
          <a:ln w="9525" cap="flat" cmpd="sng" algn="ctr">
            <a:solidFill>
              <a:srgbClr val="3A3A3A"/>
            </a:solidFill>
            <a:prstDash val="solid"/>
          </a:ln>
          <a:effectLst>
            <a:outerShdw blurRad="63500" sx="102000" sy="102000" algn="ctr" rotWithShape="0">
              <a:prstClr val="black">
                <a:alpha val="40000"/>
              </a:prst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0" marR="0" lvl="0" indent="0" algn="l" rtl="0" eaLnBrk="1" hangingPunct="1">
              <a:lnSpc>
                <a:spcPct val="115000"/>
              </a:lnSpc>
              <a:spcBef>
                <a:spcPts val="0"/>
              </a:spcBef>
              <a:spcAft>
                <a:spcPts val="0"/>
              </a:spcAft>
              <a:buClr>
                <a:schemeClr val="dk1"/>
              </a:buClr>
              <a:buSzPts val="1400"/>
              <a:buFont typeface="Catamaran"/>
              <a:buNone/>
              <a:defRPr sz="1867" b="0" i="0" u="none" strike="noStrike" cap="none">
                <a:solidFill>
                  <a:schemeClr val="dk1"/>
                </a:solidFill>
                <a:latin typeface="+mj-lt"/>
                <a:ea typeface="Catamaran"/>
                <a:cs typeface="Catamaran"/>
                <a:sym typeface="Catamaran"/>
              </a:defRPr>
            </a:lvl1pPr>
            <a:lvl2pPr marL="914400" marR="0" lvl="1" indent="-317500" algn="l" rtl="0" eaLnBrk="1" hangingPunct="1">
              <a:lnSpc>
                <a:spcPct val="115000"/>
              </a:lnSpc>
              <a:spcBef>
                <a:spcPts val="1600"/>
              </a:spcBef>
              <a:spcAft>
                <a:spcPts val="0"/>
              </a:spcAft>
              <a:buClr>
                <a:schemeClr val="dk1"/>
              </a:buClr>
              <a:buSzPts val="1400"/>
              <a:buFont typeface="Catamaran"/>
              <a:buChar char="○"/>
              <a:defRPr sz="1867" b="0" i="0" u="none" strike="noStrike" cap="none">
                <a:solidFill>
                  <a:schemeClr val="dk1"/>
                </a:solidFill>
                <a:latin typeface="Catamaran"/>
                <a:ea typeface="Catamaran"/>
                <a:cs typeface="Catamaran"/>
                <a:sym typeface="Catamaran"/>
              </a:defRPr>
            </a:lvl2pPr>
            <a:lvl3pPr marL="1371600" marR="0" lvl="2" indent="-317500" algn="l" rtl="0" eaLnBrk="1" hangingPunct="1">
              <a:lnSpc>
                <a:spcPct val="115000"/>
              </a:lnSpc>
              <a:spcBef>
                <a:spcPts val="1600"/>
              </a:spcBef>
              <a:spcAft>
                <a:spcPts val="0"/>
              </a:spcAft>
              <a:buClr>
                <a:schemeClr val="dk1"/>
              </a:buClr>
              <a:buSzPts val="1400"/>
              <a:buFont typeface="Catamaran"/>
              <a:buChar char="■"/>
              <a:defRPr sz="1867" b="0" i="0" u="none" strike="noStrike" cap="none">
                <a:solidFill>
                  <a:schemeClr val="dk1"/>
                </a:solidFill>
                <a:latin typeface="Catamaran"/>
                <a:ea typeface="Catamaran"/>
                <a:cs typeface="Catamaran"/>
                <a:sym typeface="Catamaran"/>
              </a:defRPr>
            </a:lvl3pPr>
            <a:lvl4pPr marL="1828800" marR="0" lvl="3" indent="-317500" algn="l" rtl="0" eaLnBrk="1" hangingPunct="1">
              <a:lnSpc>
                <a:spcPct val="115000"/>
              </a:lnSpc>
              <a:spcBef>
                <a:spcPts val="1600"/>
              </a:spcBef>
              <a:spcAft>
                <a:spcPts val="0"/>
              </a:spcAft>
              <a:buClr>
                <a:schemeClr val="dk1"/>
              </a:buClr>
              <a:buSzPts val="1400"/>
              <a:buFont typeface="Catamaran"/>
              <a:buChar char="●"/>
              <a:defRPr sz="1867" b="0" i="0" u="none" strike="noStrike" cap="none">
                <a:solidFill>
                  <a:schemeClr val="dk1"/>
                </a:solidFill>
                <a:latin typeface="Catamaran"/>
                <a:ea typeface="Catamaran"/>
                <a:cs typeface="Catamaran"/>
                <a:sym typeface="Catamaran"/>
              </a:defRPr>
            </a:lvl4pPr>
            <a:lvl5pPr marL="2286000" marR="0" lvl="4" indent="-317500" algn="l" rtl="0" eaLnBrk="1" hangingPunct="1">
              <a:lnSpc>
                <a:spcPct val="115000"/>
              </a:lnSpc>
              <a:spcBef>
                <a:spcPts val="1600"/>
              </a:spcBef>
              <a:spcAft>
                <a:spcPts val="0"/>
              </a:spcAft>
              <a:buClr>
                <a:schemeClr val="dk1"/>
              </a:buClr>
              <a:buSzPts val="1400"/>
              <a:buFont typeface="Catamaran"/>
              <a:buChar char="○"/>
              <a:defRPr sz="1867" b="0" i="0" u="none" strike="noStrike" cap="none">
                <a:solidFill>
                  <a:schemeClr val="dk1"/>
                </a:solidFill>
                <a:latin typeface="Catamaran"/>
                <a:ea typeface="Catamaran"/>
                <a:cs typeface="Catamaran"/>
                <a:sym typeface="Catamaran"/>
              </a:defRPr>
            </a:lvl5pPr>
            <a:lvl6pPr marL="2743200" marR="0" lvl="5" indent="-317500" algn="l" rtl="0" eaLnBrk="1" hangingPunct="1">
              <a:lnSpc>
                <a:spcPct val="115000"/>
              </a:lnSpc>
              <a:spcBef>
                <a:spcPts val="1600"/>
              </a:spcBef>
              <a:spcAft>
                <a:spcPts val="0"/>
              </a:spcAft>
              <a:buClr>
                <a:schemeClr val="dk1"/>
              </a:buClr>
              <a:buSzPts val="1400"/>
              <a:buFont typeface="Catamaran"/>
              <a:buChar char="■"/>
              <a:defRPr sz="1867" b="0" i="0" u="none" strike="noStrike" cap="none">
                <a:solidFill>
                  <a:schemeClr val="dk1"/>
                </a:solidFill>
                <a:latin typeface="Catamaran"/>
                <a:ea typeface="Catamaran"/>
                <a:cs typeface="Catamaran"/>
                <a:sym typeface="Catamaran"/>
              </a:defRPr>
            </a:lvl6pPr>
            <a:lvl7pPr marL="3200400" marR="0" lvl="6" indent="-317500" algn="l" rtl="0" eaLnBrk="1" hangingPunct="1">
              <a:lnSpc>
                <a:spcPct val="115000"/>
              </a:lnSpc>
              <a:spcBef>
                <a:spcPts val="1600"/>
              </a:spcBef>
              <a:spcAft>
                <a:spcPts val="0"/>
              </a:spcAft>
              <a:buClr>
                <a:schemeClr val="dk1"/>
              </a:buClr>
              <a:buSzPts val="1400"/>
              <a:buFont typeface="Catamaran"/>
              <a:buChar char="●"/>
              <a:defRPr sz="1867" b="0" i="0" u="none" strike="noStrike" cap="none">
                <a:solidFill>
                  <a:schemeClr val="dk1"/>
                </a:solidFill>
                <a:latin typeface="Catamaran"/>
                <a:ea typeface="Catamaran"/>
                <a:cs typeface="Catamaran"/>
                <a:sym typeface="Catamaran"/>
              </a:defRPr>
            </a:lvl7pPr>
            <a:lvl8pPr marL="3657600" marR="0" lvl="7" indent="-317500" algn="l" rtl="0" eaLnBrk="1" hangingPunct="1">
              <a:lnSpc>
                <a:spcPct val="115000"/>
              </a:lnSpc>
              <a:spcBef>
                <a:spcPts val="1600"/>
              </a:spcBef>
              <a:spcAft>
                <a:spcPts val="0"/>
              </a:spcAft>
              <a:buClr>
                <a:schemeClr val="dk1"/>
              </a:buClr>
              <a:buSzPts val="1400"/>
              <a:buFont typeface="Catamaran"/>
              <a:buChar char="○"/>
              <a:defRPr sz="1867" b="0" i="0" u="none" strike="noStrike" cap="none">
                <a:solidFill>
                  <a:schemeClr val="dk1"/>
                </a:solidFill>
                <a:latin typeface="Catamaran"/>
                <a:ea typeface="Catamaran"/>
                <a:cs typeface="Catamaran"/>
                <a:sym typeface="Catamaran"/>
              </a:defRPr>
            </a:lvl8pPr>
            <a:lvl9pPr marL="4114800" marR="0" lvl="8" indent="-317500" algn="l" rtl="0" eaLnBrk="1" hangingPunct="1">
              <a:lnSpc>
                <a:spcPct val="115000"/>
              </a:lnSpc>
              <a:spcBef>
                <a:spcPts val="1600"/>
              </a:spcBef>
              <a:spcAft>
                <a:spcPts val="1600"/>
              </a:spcAft>
              <a:buClr>
                <a:schemeClr val="dk1"/>
              </a:buClr>
              <a:buSzPts val="1400"/>
              <a:buFont typeface="Catamaran"/>
              <a:buChar char="■"/>
              <a:defRPr sz="1867" b="0" i="0" u="none" strike="noStrike" cap="none">
                <a:solidFill>
                  <a:schemeClr val="dk1"/>
                </a:solidFill>
                <a:latin typeface="Catamaran"/>
                <a:ea typeface="Catamaran"/>
                <a:cs typeface="Catamaran"/>
                <a:sym typeface="Catamaran"/>
              </a:defRPr>
            </a:lvl9pPr>
          </a:lstStyle>
          <a:p>
            <a:r>
              <a:rPr lang="en-US">
                <a:solidFill>
                  <a:schemeClr val="bg1"/>
                </a:solidFill>
              </a:rPr>
              <a:t>Recursion</a:t>
            </a:r>
            <a:endParaRPr lang="en-US" dirty="0">
              <a:solidFill>
                <a:schemeClr val="bg1"/>
              </a:solidFill>
            </a:endParaRPr>
          </a:p>
        </p:txBody>
      </p:sp>
      <p:sp>
        <p:nvSpPr>
          <p:cNvPr id="9" name="Oval 8">
            <a:extLst>
              <a:ext uri="{FF2B5EF4-FFF2-40B4-BE49-F238E27FC236}">
                <a16:creationId xmlns:a16="http://schemas.microsoft.com/office/drawing/2014/main" id="{2B8D021C-4DF1-2DDB-30BF-FFF384848F57}"/>
              </a:ext>
            </a:extLst>
          </p:cNvPr>
          <p:cNvSpPr/>
          <p:nvPr/>
        </p:nvSpPr>
        <p:spPr>
          <a:xfrm>
            <a:off x="3650099" y="2877670"/>
            <a:ext cx="1102659" cy="1102659"/>
          </a:xfrm>
          <a:prstGeom prst="ellipse">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t>7</a:t>
            </a:r>
          </a:p>
        </p:txBody>
      </p:sp>
      <p:sp>
        <p:nvSpPr>
          <p:cNvPr id="10" name="Oval 9">
            <a:extLst>
              <a:ext uri="{FF2B5EF4-FFF2-40B4-BE49-F238E27FC236}">
                <a16:creationId xmlns:a16="http://schemas.microsoft.com/office/drawing/2014/main" id="{586E5F62-BC2C-905E-2C04-892F510F8242}"/>
              </a:ext>
            </a:extLst>
          </p:cNvPr>
          <p:cNvSpPr/>
          <p:nvPr/>
        </p:nvSpPr>
        <p:spPr>
          <a:xfrm>
            <a:off x="7035176" y="2877670"/>
            <a:ext cx="1102659" cy="1102659"/>
          </a:xfrm>
          <a:prstGeom prst="ellipse">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t>9</a:t>
            </a:r>
          </a:p>
        </p:txBody>
      </p:sp>
      <p:sp>
        <p:nvSpPr>
          <p:cNvPr id="11" name="Oval 10">
            <a:extLst>
              <a:ext uri="{FF2B5EF4-FFF2-40B4-BE49-F238E27FC236}">
                <a16:creationId xmlns:a16="http://schemas.microsoft.com/office/drawing/2014/main" id="{0132513B-E06C-13CA-9B72-6586A8179688}"/>
              </a:ext>
            </a:extLst>
          </p:cNvPr>
          <p:cNvSpPr/>
          <p:nvPr/>
        </p:nvSpPr>
        <p:spPr>
          <a:xfrm>
            <a:off x="2615576" y="4197274"/>
            <a:ext cx="1102659" cy="1102659"/>
          </a:xfrm>
          <a:prstGeom prst="ellipse">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t>4</a:t>
            </a:r>
          </a:p>
        </p:txBody>
      </p:sp>
      <p:sp>
        <p:nvSpPr>
          <p:cNvPr id="12" name="Oval 11">
            <a:extLst>
              <a:ext uri="{FF2B5EF4-FFF2-40B4-BE49-F238E27FC236}">
                <a16:creationId xmlns:a16="http://schemas.microsoft.com/office/drawing/2014/main" id="{81A451DE-5BA9-CBA1-D6B7-093B2BBA1E9C}"/>
              </a:ext>
            </a:extLst>
          </p:cNvPr>
          <p:cNvSpPr/>
          <p:nvPr/>
        </p:nvSpPr>
        <p:spPr>
          <a:xfrm>
            <a:off x="6096000" y="4197273"/>
            <a:ext cx="1102659" cy="1102659"/>
          </a:xfrm>
          <a:prstGeom prst="ellipse">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t>4</a:t>
            </a:r>
          </a:p>
        </p:txBody>
      </p:sp>
      <p:sp>
        <p:nvSpPr>
          <p:cNvPr id="13" name="Oval 12">
            <a:extLst>
              <a:ext uri="{FF2B5EF4-FFF2-40B4-BE49-F238E27FC236}">
                <a16:creationId xmlns:a16="http://schemas.microsoft.com/office/drawing/2014/main" id="{B2BAA2FB-D050-5754-A345-6C717E0D7A33}"/>
              </a:ext>
            </a:extLst>
          </p:cNvPr>
          <p:cNvSpPr/>
          <p:nvPr/>
        </p:nvSpPr>
        <p:spPr>
          <a:xfrm>
            <a:off x="8032050" y="4197274"/>
            <a:ext cx="1102659" cy="1102659"/>
          </a:xfrm>
          <a:prstGeom prst="ellipse">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t>8</a:t>
            </a:r>
          </a:p>
        </p:txBody>
      </p:sp>
      <p:sp>
        <p:nvSpPr>
          <p:cNvPr id="4" name="Oval 3">
            <a:extLst>
              <a:ext uri="{FF2B5EF4-FFF2-40B4-BE49-F238E27FC236}">
                <a16:creationId xmlns:a16="http://schemas.microsoft.com/office/drawing/2014/main" id="{088510AE-AFD0-0F5D-86A9-406C70BFB470}"/>
              </a:ext>
            </a:extLst>
          </p:cNvPr>
          <p:cNvSpPr/>
          <p:nvPr/>
        </p:nvSpPr>
        <p:spPr>
          <a:xfrm>
            <a:off x="5309816" y="1558067"/>
            <a:ext cx="1102659" cy="1102659"/>
          </a:xfrm>
          <a:prstGeom prst="ellipse">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t>1</a:t>
            </a:r>
          </a:p>
        </p:txBody>
      </p:sp>
      <p:sp>
        <p:nvSpPr>
          <p:cNvPr id="5" name="Oval 4">
            <a:extLst>
              <a:ext uri="{FF2B5EF4-FFF2-40B4-BE49-F238E27FC236}">
                <a16:creationId xmlns:a16="http://schemas.microsoft.com/office/drawing/2014/main" id="{D20E0AD5-E88E-BECD-76A4-910F2077221B}"/>
              </a:ext>
            </a:extLst>
          </p:cNvPr>
          <p:cNvSpPr/>
          <p:nvPr/>
        </p:nvSpPr>
        <p:spPr>
          <a:xfrm>
            <a:off x="4546735" y="4197272"/>
            <a:ext cx="1102659" cy="1102659"/>
          </a:xfrm>
          <a:prstGeom prst="ellipse">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t>0</a:t>
            </a:r>
          </a:p>
        </p:txBody>
      </p:sp>
      <p:cxnSp>
        <p:nvCxnSpPr>
          <p:cNvPr id="8" name="Straight Arrow Connector 7">
            <a:extLst>
              <a:ext uri="{FF2B5EF4-FFF2-40B4-BE49-F238E27FC236}">
                <a16:creationId xmlns:a16="http://schemas.microsoft.com/office/drawing/2014/main" id="{80EDD9A6-7409-FB99-9EF6-0CC5F8EF52FA}"/>
              </a:ext>
            </a:extLst>
          </p:cNvPr>
          <p:cNvCxnSpPr>
            <a:cxnSpLocks/>
            <a:stCxn id="4" idx="3"/>
            <a:endCxn id="9" idx="7"/>
          </p:cNvCxnSpPr>
          <p:nvPr/>
        </p:nvCxnSpPr>
        <p:spPr>
          <a:xfrm flipH="1">
            <a:off x="4591277" y="2499245"/>
            <a:ext cx="880020" cy="53990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CB461561-E9BB-5527-E803-66998278EC49}"/>
              </a:ext>
            </a:extLst>
          </p:cNvPr>
          <p:cNvCxnSpPr>
            <a:cxnSpLocks/>
            <a:stCxn id="9" idx="3"/>
            <a:endCxn id="11" idx="7"/>
          </p:cNvCxnSpPr>
          <p:nvPr/>
        </p:nvCxnSpPr>
        <p:spPr>
          <a:xfrm flipH="1">
            <a:off x="3556754" y="3818848"/>
            <a:ext cx="254826" cy="53990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11FC514C-11E9-3D18-CE9B-88D27CE23558}"/>
              </a:ext>
            </a:extLst>
          </p:cNvPr>
          <p:cNvCxnSpPr>
            <a:cxnSpLocks/>
            <a:stCxn id="10" idx="3"/>
            <a:endCxn id="12" idx="7"/>
          </p:cNvCxnSpPr>
          <p:nvPr/>
        </p:nvCxnSpPr>
        <p:spPr>
          <a:xfrm flipH="1">
            <a:off x="7037178" y="3818848"/>
            <a:ext cx="159479" cy="53990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8AE590FB-A1FC-7954-E314-380DCAF569B6}"/>
              </a:ext>
            </a:extLst>
          </p:cNvPr>
          <p:cNvCxnSpPr>
            <a:cxnSpLocks/>
            <a:stCxn id="4" idx="5"/>
            <a:endCxn id="10" idx="1"/>
          </p:cNvCxnSpPr>
          <p:nvPr/>
        </p:nvCxnSpPr>
        <p:spPr>
          <a:xfrm>
            <a:off x="6250994" y="2499245"/>
            <a:ext cx="945663" cy="53990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77AA0D8D-3983-A717-9B25-81A713B096A7}"/>
              </a:ext>
            </a:extLst>
          </p:cNvPr>
          <p:cNvCxnSpPr>
            <a:cxnSpLocks/>
            <a:stCxn id="9" idx="5"/>
            <a:endCxn id="5" idx="1"/>
          </p:cNvCxnSpPr>
          <p:nvPr/>
        </p:nvCxnSpPr>
        <p:spPr>
          <a:xfrm>
            <a:off x="4591277" y="3818848"/>
            <a:ext cx="116939" cy="53990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91A78EAB-BA32-B4C2-61E3-8245E6C8A7F5}"/>
              </a:ext>
            </a:extLst>
          </p:cNvPr>
          <p:cNvCxnSpPr>
            <a:cxnSpLocks/>
            <a:stCxn id="10" idx="5"/>
            <a:endCxn id="13" idx="1"/>
          </p:cNvCxnSpPr>
          <p:nvPr/>
        </p:nvCxnSpPr>
        <p:spPr>
          <a:xfrm>
            <a:off x="7976354" y="3818848"/>
            <a:ext cx="217177" cy="53990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5A70F2AB-F3D0-DC3B-28F7-8ADACCE8083E}"/>
              </a:ext>
            </a:extLst>
          </p:cNvPr>
          <p:cNvSpPr txBox="1"/>
          <p:nvPr/>
        </p:nvSpPr>
        <p:spPr>
          <a:xfrm>
            <a:off x="1177426" y="1567166"/>
            <a:ext cx="1948873" cy="3108543"/>
          </a:xfrm>
          <a:prstGeom prst="rect">
            <a:avLst/>
          </a:prstGeom>
          <a:noFill/>
        </p:spPr>
        <p:txBody>
          <a:bodyPr wrap="square" rtlCol="0">
            <a:spAutoFit/>
          </a:bodyPr>
          <a:lstStyle/>
          <a:p>
            <a:r>
              <a:rPr lang="en-US" sz="2800" dirty="0">
                <a:latin typeface="Catamaran" panose="020B0604020202020204"/>
              </a:rPr>
              <a:t>Let’s imagine we wanted to check if the number 4 was in this tree…</a:t>
            </a:r>
          </a:p>
        </p:txBody>
      </p:sp>
    </p:spTree>
    <p:extLst>
      <p:ext uri="{BB962C8B-B14F-4D97-AF65-F5344CB8AC3E}">
        <p14:creationId xmlns:p14="http://schemas.microsoft.com/office/powerpoint/2010/main" val="4102469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nodeType="clickEffect">
                                  <p:stCondLst>
                                    <p:cond delay="0"/>
                                  </p:stCondLst>
                                  <p:childTnLst>
                                    <p:animClr clrSpc="rgb" dir="cw">
                                      <p:cBhvr>
                                        <p:cTn id="6" dur="500" fill="hold"/>
                                        <p:tgtEl>
                                          <p:spTgt spid="12"/>
                                        </p:tgtEl>
                                        <p:attrNameLst>
                                          <p:attrName>fillcolor</p:attrName>
                                        </p:attrNameLst>
                                      </p:cBhvr>
                                      <p:to>
                                        <a:srgbClr val="00B050"/>
                                      </p:to>
                                    </p:animClr>
                                    <p:set>
                                      <p:cBhvr>
                                        <p:cTn id="7" dur="500" fill="hold"/>
                                        <p:tgtEl>
                                          <p:spTgt spid="12"/>
                                        </p:tgtEl>
                                        <p:attrNameLst>
                                          <p:attrName>fill.type</p:attrName>
                                        </p:attrNameLst>
                                      </p:cBhvr>
                                      <p:to>
                                        <p:strVal val="solid"/>
                                      </p:to>
                                    </p:set>
                                    <p:set>
                                      <p:cBhvr>
                                        <p:cTn id="8" dur="500" fill="hold"/>
                                        <p:tgtEl>
                                          <p:spTgt spid="12"/>
                                        </p:tgtEl>
                                        <p:attrNameLst>
                                          <p:attrName>fill.on</p:attrName>
                                        </p:attrNameLst>
                                      </p:cBhvr>
                                      <p:to>
                                        <p:strVal val="true"/>
                                      </p:to>
                                    </p:set>
                                  </p:childTnLst>
                                </p:cTn>
                              </p:par>
                              <p:par>
                                <p:cTn id="9" presetID="1" presetClass="emph" presetSubtype="2" fill="hold" nodeType="withEffect">
                                  <p:stCondLst>
                                    <p:cond delay="0"/>
                                  </p:stCondLst>
                                  <p:childTnLst>
                                    <p:animClr clrSpc="rgb" dir="cw">
                                      <p:cBhvr>
                                        <p:cTn id="10" dur="500" fill="hold"/>
                                        <p:tgtEl>
                                          <p:spTgt spid="11"/>
                                        </p:tgtEl>
                                        <p:attrNameLst>
                                          <p:attrName>fillcolor</p:attrName>
                                        </p:attrNameLst>
                                      </p:cBhvr>
                                      <p:to>
                                        <a:srgbClr val="00B050"/>
                                      </p:to>
                                    </p:animClr>
                                    <p:set>
                                      <p:cBhvr>
                                        <p:cTn id="11" dur="500" fill="hold"/>
                                        <p:tgtEl>
                                          <p:spTgt spid="11"/>
                                        </p:tgtEl>
                                        <p:attrNameLst>
                                          <p:attrName>fill.type</p:attrName>
                                        </p:attrNameLst>
                                      </p:cBhvr>
                                      <p:to>
                                        <p:strVal val="solid"/>
                                      </p:to>
                                    </p:set>
                                    <p:set>
                                      <p:cBhvr>
                                        <p:cTn id="12" dur="500" fill="hold"/>
                                        <p:tgtEl>
                                          <p:spTgt spid="11"/>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53289BF4-19F6-52B3-096A-BE1D63ACA7E8}"/>
              </a:ext>
            </a:extLst>
          </p:cNvPr>
          <p:cNvSpPr>
            <a:spLocks noGrp="1"/>
          </p:cNvSpPr>
          <p:nvPr>
            <p:ph type="body" idx="1"/>
          </p:nvPr>
        </p:nvSpPr>
        <p:spPr>
          <a:xfrm>
            <a:off x="960000" y="1621003"/>
            <a:ext cx="3420722" cy="4555200"/>
          </a:xfrm>
        </p:spPr>
        <p:txBody>
          <a:bodyPr/>
          <a:lstStyle/>
          <a:p>
            <a:r>
              <a:rPr lang="en-US" sz="3600" dirty="0"/>
              <a:t>Is this a good way of representing the previous problem? Discuss!</a:t>
            </a:r>
          </a:p>
        </p:txBody>
      </p:sp>
      <p:sp>
        <p:nvSpPr>
          <p:cNvPr id="5" name="Title 4">
            <a:extLst>
              <a:ext uri="{FF2B5EF4-FFF2-40B4-BE49-F238E27FC236}">
                <a16:creationId xmlns:a16="http://schemas.microsoft.com/office/drawing/2014/main" id="{A7165222-16C9-C6F0-5538-3DD32E526E5D}"/>
              </a:ext>
            </a:extLst>
          </p:cNvPr>
          <p:cNvSpPr>
            <a:spLocks noGrp="1"/>
          </p:cNvSpPr>
          <p:nvPr>
            <p:ph type="title"/>
          </p:nvPr>
        </p:nvSpPr>
        <p:spPr/>
        <p:txBody>
          <a:bodyPr/>
          <a:lstStyle/>
          <a:p>
            <a:r>
              <a:rPr lang="en-US" dirty="0"/>
              <a:t>Quiz!</a:t>
            </a:r>
          </a:p>
        </p:txBody>
      </p:sp>
      <p:sp>
        <p:nvSpPr>
          <p:cNvPr id="7" name="Content Placeholder 6">
            <a:extLst>
              <a:ext uri="{FF2B5EF4-FFF2-40B4-BE49-F238E27FC236}">
                <a16:creationId xmlns:a16="http://schemas.microsoft.com/office/drawing/2014/main" id="{890D8133-DF5D-6F31-B472-DC56E69E12DA}"/>
              </a:ext>
            </a:extLst>
          </p:cNvPr>
          <p:cNvSpPr>
            <a:spLocks noGrp="1"/>
          </p:cNvSpPr>
          <p:nvPr>
            <p:ph sz="quarter" idx="10"/>
          </p:nvPr>
        </p:nvSpPr>
        <p:spPr>
          <a:solidFill>
            <a:srgbClr val="C00000"/>
          </a:solidFill>
        </p:spPr>
        <p:txBody>
          <a:bodyPr/>
          <a:lstStyle/>
          <a:p>
            <a:r>
              <a:rPr lang="en-US" dirty="0">
                <a:solidFill>
                  <a:schemeClr val="bg1"/>
                </a:solidFill>
              </a:rPr>
              <a:t>Recursion</a:t>
            </a:r>
          </a:p>
        </p:txBody>
      </p:sp>
      <p:pic>
        <p:nvPicPr>
          <p:cNvPr id="2" name="Picture 1" descr="A screen shot of a computer&#10;&#10;Description automatically generated">
            <a:extLst>
              <a:ext uri="{FF2B5EF4-FFF2-40B4-BE49-F238E27FC236}">
                <a16:creationId xmlns:a16="http://schemas.microsoft.com/office/drawing/2014/main" id="{5ED93904-DA68-31DB-DD18-D4FE53063B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14875" y="1656747"/>
            <a:ext cx="6017180" cy="4291498"/>
          </a:xfrm>
          <a:prstGeom prst="rect">
            <a:avLst/>
          </a:prstGeom>
        </p:spPr>
      </p:pic>
    </p:spTree>
    <p:extLst>
      <p:ext uri="{BB962C8B-B14F-4D97-AF65-F5344CB8AC3E}">
        <p14:creationId xmlns:p14="http://schemas.microsoft.com/office/powerpoint/2010/main" val="112299378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53289BF4-19F6-52B3-096A-BE1D63ACA7E8}"/>
              </a:ext>
            </a:extLst>
          </p:cNvPr>
          <p:cNvSpPr>
            <a:spLocks noGrp="1"/>
          </p:cNvSpPr>
          <p:nvPr>
            <p:ph type="body" idx="1"/>
          </p:nvPr>
        </p:nvSpPr>
        <p:spPr>
          <a:xfrm>
            <a:off x="950800" y="1518366"/>
            <a:ext cx="3420722" cy="4555200"/>
          </a:xfrm>
        </p:spPr>
        <p:txBody>
          <a:bodyPr/>
          <a:lstStyle/>
          <a:p>
            <a:r>
              <a:rPr lang="en-US" sz="3600" dirty="0"/>
              <a:t>We can’t store structs within structs! But we can store address to other structs to allow us to link them together!</a:t>
            </a:r>
          </a:p>
        </p:txBody>
      </p:sp>
      <p:sp>
        <p:nvSpPr>
          <p:cNvPr id="5" name="Title 4">
            <a:extLst>
              <a:ext uri="{FF2B5EF4-FFF2-40B4-BE49-F238E27FC236}">
                <a16:creationId xmlns:a16="http://schemas.microsoft.com/office/drawing/2014/main" id="{A7165222-16C9-C6F0-5538-3DD32E526E5D}"/>
              </a:ext>
            </a:extLst>
          </p:cNvPr>
          <p:cNvSpPr>
            <a:spLocks noGrp="1"/>
          </p:cNvSpPr>
          <p:nvPr>
            <p:ph type="title"/>
          </p:nvPr>
        </p:nvSpPr>
        <p:spPr/>
        <p:txBody>
          <a:bodyPr/>
          <a:lstStyle/>
          <a:p>
            <a:r>
              <a:rPr lang="en-US" dirty="0"/>
              <a:t>Pointers!</a:t>
            </a:r>
          </a:p>
        </p:txBody>
      </p:sp>
      <p:sp>
        <p:nvSpPr>
          <p:cNvPr id="7" name="Content Placeholder 6">
            <a:extLst>
              <a:ext uri="{FF2B5EF4-FFF2-40B4-BE49-F238E27FC236}">
                <a16:creationId xmlns:a16="http://schemas.microsoft.com/office/drawing/2014/main" id="{890D8133-DF5D-6F31-B472-DC56E69E12DA}"/>
              </a:ext>
            </a:extLst>
          </p:cNvPr>
          <p:cNvSpPr>
            <a:spLocks noGrp="1"/>
          </p:cNvSpPr>
          <p:nvPr>
            <p:ph sz="quarter" idx="10"/>
          </p:nvPr>
        </p:nvSpPr>
        <p:spPr>
          <a:solidFill>
            <a:srgbClr val="C00000"/>
          </a:solidFill>
        </p:spPr>
        <p:txBody>
          <a:bodyPr/>
          <a:lstStyle/>
          <a:p>
            <a:r>
              <a:rPr lang="en-US" dirty="0">
                <a:solidFill>
                  <a:schemeClr val="bg1"/>
                </a:solidFill>
              </a:rPr>
              <a:t>Recursion</a:t>
            </a:r>
          </a:p>
        </p:txBody>
      </p:sp>
      <p:pic>
        <p:nvPicPr>
          <p:cNvPr id="4" name="Picture 3" descr="A screen shot of a computer code&#10;&#10;Description automatically generated">
            <a:extLst>
              <a:ext uri="{FF2B5EF4-FFF2-40B4-BE49-F238E27FC236}">
                <a16:creationId xmlns:a16="http://schemas.microsoft.com/office/drawing/2014/main" id="{C2DF6D82-BE69-3E3C-0D30-E94CF7DB57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06440" y="1740159"/>
            <a:ext cx="6139024" cy="4250094"/>
          </a:xfrm>
          <a:prstGeom prst="rect">
            <a:avLst/>
          </a:prstGeom>
          <a:ln>
            <a:solidFill>
              <a:srgbClr val="96A2AB"/>
            </a:solidFill>
          </a:ln>
        </p:spPr>
      </p:pic>
    </p:spTree>
    <p:extLst>
      <p:ext uri="{BB962C8B-B14F-4D97-AF65-F5344CB8AC3E}">
        <p14:creationId xmlns:p14="http://schemas.microsoft.com/office/powerpoint/2010/main" val="231512678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7165222-16C9-C6F0-5538-3DD32E526E5D}"/>
              </a:ext>
            </a:extLst>
          </p:cNvPr>
          <p:cNvSpPr>
            <a:spLocks noGrp="1"/>
          </p:cNvSpPr>
          <p:nvPr>
            <p:ph type="title"/>
          </p:nvPr>
        </p:nvSpPr>
        <p:spPr/>
        <p:txBody>
          <a:bodyPr/>
          <a:lstStyle/>
          <a:p>
            <a:r>
              <a:rPr lang="en-US" dirty="0" err="1"/>
              <a:t>tree_search.c</a:t>
            </a:r>
            <a:endParaRPr lang="en-US" dirty="0"/>
          </a:p>
        </p:txBody>
      </p:sp>
      <p:sp>
        <p:nvSpPr>
          <p:cNvPr id="7" name="Content Placeholder 6">
            <a:extLst>
              <a:ext uri="{FF2B5EF4-FFF2-40B4-BE49-F238E27FC236}">
                <a16:creationId xmlns:a16="http://schemas.microsoft.com/office/drawing/2014/main" id="{890D8133-DF5D-6F31-B472-DC56E69E12DA}"/>
              </a:ext>
            </a:extLst>
          </p:cNvPr>
          <p:cNvSpPr>
            <a:spLocks noGrp="1"/>
          </p:cNvSpPr>
          <p:nvPr>
            <p:ph type="subTitle" idx="1"/>
          </p:nvPr>
        </p:nvSpPr>
        <p:spPr>
          <a:solidFill>
            <a:srgbClr val="C00000"/>
          </a:solidFill>
        </p:spPr>
        <p:txBody>
          <a:bodyPr/>
          <a:lstStyle/>
          <a:p>
            <a:r>
              <a:rPr lang="en-US" dirty="0">
                <a:solidFill>
                  <a:schemeClr val="bg1"/>
                </a:solidFill>
              </a:rPr>
              <a:t>Recursion, pointers &amp; structs demo!</a:t>
            </a:r>
          </a:p>
        </p:txBody>
      </p:sp>
    </p:spTree>
    <p:extLst>
      <p:ext uri="{BB962C8B-B14F-4D97-AF65-F5344CB8AC3E}">
        <p14:creationId xmlns:p14="http://schemas.microsoft.com/office/powerpoint/2010/main" val="368847931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53289BF4-19F6-52B3-096A-BE1D63ACA7E8}"/>
              </a:ext>
            </a:extLst>
          </p:cNvPr>
          <p:cNvSpPr>
            <a:spLocks noGrp="1"/>
          </p:cNvSpPr>
          <p:nvPr>
            <p:ph type="body" idx="1"/>
          </p:nvPr>
        </p:nvSpPr>
        <p:spPr>
          <a:xfrm>
            <a:off x="950799" y="1518366"/>
            <a:ext cx="10026665" cy="4555200"/>
          </a:xfrm>
        </p:spPr>
        <p:txBody>
          <a:bodyPr/>
          <a:lstStyle/>
          <a:p>
            <a:pPr marL="774695" indent="-571500">
              <a:spcAft>
                <a:spcPts val="1200"/>
              </a:spcAft>
              <a:buFont typeface="Arial" panose="020B0604020202020204" pitchFamily="34" charset="0"/>
              <a:buChar char="•"/>
            </a:pPr>
            <a:r>
              <a:rPr lang="en-US" sz="3600" dirty="0"/>
              <a:t>Where were the base cases in my functions?</a:t>
            </a:r>
          </a:p>
          <a:p>
            <a:pPr marL="774695" indent="-571500">
              <a:spcAft>
                <a:spcPts val="1200"/>
              </a:spcAft>
              <a:buFont typeface="Arial" panose="020B0604020202020204" pitchFamily="34" charset="0"/>
              <a:buChar char="•"/>
            </a:pPr>
            <a:r>
              <a:rPr lang="en-US" sz="3600" dirty="0"/>
              <a:t>Was there a pattern? Did base cases come first? Last? Doesn’t matter?</a:t>
            </a:r>
          </a:p>
        </p:txBody>
      </p:sp>
      <p:sp>
        <p:nvSpPr>
          <p:cNvPr id="5" name="Title 4">
            <a:extLst>
              <a:ext uri="{FF2B5EF4-FFF2-40B4-BE49-F238E27FC236}">
                <a16:creationId xmlns:a16="http://schemas.microsoft.com/office/drawing/2014/main" id="{A7165222-16C9-C6F0-5538-3DD32E526E5D}"/>
              </a:ext>
            </a:extLst>
          </p:cNvPr>
          <p:cNvSpPr>
            <a:spLocks noGrp="1"/>
          </p:cNvSpPr>
          <p:nvPr>
            <p:ph type="title"/>
          </p:nvPr>
        </p:nvSpPr>
        <p:spPr/>
        <p:txBody>
          <a:bodyPr/>
          <a:lstStyle/>
          <a:p>
            <a:r>
              <a:rPr lang="en-US" dirty="0"/>
              <a:t>Things to think about from </a:t>
            </a:r>
            <a:r>
              <a:rPr lang="en-US" dirty="0" err="1"/>
              <a:t>tree_search.c</a:t>
            </a:r>
            <a:endParaRPr lang="en-US" dirty="0"/>
          </a:p>
        </p:txBody>
      </p:sp>
      <p:sp>
        <p:nvSpPr>
          <p:cNvPr id="7" name="Content Placeholder 6">
            <a:extLst>
              <a:ext uri="{FF2B5EF4-FFF2-40B4-BE49-F238E27FC236}">
                <a16:creationId xmlns:a16="http://schemas.microsoft.com/office/drawing/2014/main" id="{890D8133-DF5D-6F31-B472-DC56E69E12DA}"/>
              </a:ext>
            </a:extLst>
          </p:cNvPr>
          <p:cNvSpPr>
            <a:spLocks noGrp="1"/>
          </p:cNvSpPr>
          <p:nvPr>
            <p:ph sz="quarter" idx="10"/>
          </p:nvPr>
        </p:nvSpPr>
        <p:spPr>
          <a:solidFill>
            <a:srgbClr val="C00000"/>
          </a:solidFill>
        </p:spPr>
        <p:txBody>
          <a:bodyPr/>
          <a:lstStyle/>
          <a:p>
            <a:r>
              <a:rPr lang="en-US" dirty="0">
                <a:solidFill>
                  <a:schemeClr val="bg1"/>
                </a:solidFill>
              </a:rPr>
              <a:t>Recursion</a:t>
            </a:r>
          </a:p>
        </p:txBody>
      </p:sp>
    </p:spTree>
    <p:extLst>
      <p:ext uri="{BB962C8B-B14F-4D97-AF65-F5344CB8AC3E}">
        <p14:creationId xmlns:p14="http://schemas.microsoft.com/office/powerpoint/2010/main" val="32844519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34082BC6-F10C-10FF-47E8-7E47892FE28E}"/>
              </a:ext>
            </a:extLst>
          </p:cNvPr>
          <p:cNvSpPr>
            <a:spLocks noGrp="1"/>
          </p:cNvSpPr>
          <p:nvPr>
            <p:ph type="title"/>
          </p:nvPr>
        </p:nvSpPr>
        <p:spPr/>
        <p:txBody>
          <a:bodyPr/>
          <a:lstStyle/>
          <a:p>
            <a:r>
              <a:rPr lang="en-US" dirty="0"/>
              <a:t>Structs</a:t>
            </a:r>
          </a:p>
        </p:txBody>
      </p:sp>
      <p:sp>
        <p:nvSpPr>
          <p:cNvPr id="17" name="Title 16">
            <a:extLst>
              <a:ext uri="{FF2B5EF4-FFF2-40B4-BE49-F238E27FC236}">
                <a16:creationId xmlns:a16="http://schemas.microsoft.com/office/drawing/2014/main" id="{C743B776-FB51-3F95-D449-08B03E193EEC}"/>
              </a:ext>
            </a:extLst>
          </p:cNvPr>
          <p:cNvSpPr>
            <a:spLocks noGrp="1"/>
          </p:cNvSpPr>
          <p:nvPr>
            <p:ph type="title" idx="2"/>
          </p:nvPr>
        </p:nvSpPr>
        <p:spPr/>
        <p:txBody>
          <a:bodyPr/>
          <a:lstStyle/>
          <a:p>
            <a:r>
              <a:rPr lang="en-US" dirty="0"/>
              <a:t>01</a:t>
            </a:r>
          </a:p>
        </p:txBody>
      </p:sp>
      <p:sp>
        <p:nvSpPr>
          <p:cNvPr id="16" name="Subtitle 15">
            <a:extLst>
              <a:ext uri="{FF2B5EF4-FFF2-40B4-BE49-F238E27FC236}">
                <a16:creationId xmlns:a16="http://schemas.microsoft.com/office/drawing/2014/main" id="{0B49D9B1-F5E2-754A-2C4A-9B61543DD4B7}"/>
              </a:ext>
            </a:extLst>
          </p:cNvPr>
          <p:cNvSpPr>
            <a:spLocks noGrp="1"/>
          </p:cNvSpPr>
          <p:nvPr>
            <p:ph type="subTitle" idx="1"/>
          </p:nvPr>
        </p:nvSpPr>
        <p:spPr/>
        <p:txBody>
          <a:bodyPr/>
          <a:lstStyle/>
          <a:p>
            <a:r>
              <a:rPr lang="en-US" dirty="0"/>
              <a:t>Organizing data!</a:t>
            </a:r>
          </a:p>
        </p:txBody>
      </p:sp>
    </p:spTree>
    <p:extLst>
      <p:ext uri="{BB962C8B-B14F-4D97-AF65-F5344CB8AC3E}">
        <p14:creationId xmlns:p14="http://schemas.microsoft.com/office/powerpoint/2010/main" val="231490882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53289BF4-19F6-52B3-096A-BE1D63ACA7E8}"/>
              </a:ext>
            </a:extLst>
          </p:cNvPr>
          <p:cNvSpPr>
            <a:spLocks noGrp="1"/>
          </p:cNvSpPr>
          <p:nvPr>
            <p:ph type="body" idx="1"/>
          </p:nvPr>
        </p:nvSpPr>
        <p:spPr>
          <a:xfrm>
            <a:off x="950799" y="1518366"/>
            <a:ext cx="10026665" cy="4555200"/>
          </a:xfrm>
        </p:spPr>
        <p:txBody>
          <a:bodyPr/>
          <a:lstStyle/>
          <a:p>
            <a:pPr marL="774695" indent="-571500">
              <a:spcAft>
                <a:spcPts val="1200"/>
              </a:spcAft>
              <a:buFont typeface="Arial" panose="020B0604020202020204" pitchFamily="34" charset="0"/>
              <a:buChar char="•"/>
            </a:pPr>
            <a:r>
              <a:rPr lang="en-US" sz="3600" dirty="0"/>
              <a:t>Recursion actually incredibly useful!</a:t>
            </a:r>
          </a:p>
          <a:p>
            <a:pPr marL="774695" indent="-571500">
              <a:spcAft>
                <a:spcPts val="1200"/>
              </a:spcAft>
              <a:buFont typeface="Arial" panose="020B0604020202020204" pitchFamily="34" charset="0"/>
              <a:buChar char="•"/>
            </a:pPr>
            <a:r>
              <a:rPr lang="en-US" sz="3600" dirty="0"/>
              <a:t>malloc to allocate memory that doesn’t die after function ends – memory on the HEAP.</a:t>
            </a:r>
          </a:p>
          <a:p>
            <a:pPr marL="774695" indent="-571500">
              <a:spcAft>
                <a:spcPts val="1200"/>
              </a:spcAft>
              <a:buFont typeface="Arial" panose="020B0604020202020204" pitchFamily="34" charset="0"/>
              <a:buChar char="•"/>
            </a:pPr>
            <a:r>
              <a:rPr lang="en-US" sz="3600" dirty="0" err="1"/>
              <a:t>Malloc’d</a:t>
            </a:r>
            <a:r>
              <a:rPr lang="en-US" sz="3600" dirty="0"/>
              <a:t> memory must be </a:t>
            </a:r>
            <a:r>
              <a:rPr lang="en-US" sz="3600" dirty="0" err="1"/>
              <a:t>free’d</a:t>
            </a:r>
            <a:r>
              <a:rPr lang="en-US" sz="3600" dirty="0"/>
              <a:t>!</a:t>
            </a:r>
          </a:p>
          <a:p>
            <a:pPr marL="774695" indent="-571500">
              <a:spcAft>
                <a:spcPts val="1200"/>
              </a:spcAft>
              <a:buFont typeface="Arial" panose="020B0604020202020204" pitchFamily="34" charset="0"/>
              <a:buChar char="•"/>
            </a:pPr>
            <a:r>
              <a:rPr lang="en-US" sz="3600" dirty="0"/>
              <a:t>Pointers store </a:t>
            </a:r>
            <a:r>
              <a:rPr lang="en-US" sz="3600" b="1" dirty="0"/>
              <a:t>address</a:t>
            </a:r>
            <a:r>
              <a:rPr lang="en-US" sz="3600" dirty="0"/>
              <a:t>. Create using </a:t>
            </a:r>
            <a:r>
              <a:rPr lang="en-US" sz="3600" b="1" dirty="0"/>
              <a:t>type*</a:t>
            </a:r>
            <a:r>
              <a:rPr lang="en-US" sz="3600" dirty="0"/>
              <a:t>, you can access the underlying data using </a:t>
            </a:r>
            <a:r>
              <a:rPr lang="en-US" sz="3600" b="1" dirty="0"/>
              <a:t>*variable</a:t>
            </a:r>
            <a:r>
              <a:rPr lang="en-US" sz="3600" dirty="0"/>
              <a:t>.</a:t>
            </a:r>
            <a:endParaRPr lang="en-US" sz="3600" b="1" dirty="0"/>
          </a:p>
        </p:txBody>
      </p:sp>
      <p:sp>
        <p:nvSpPr>
          <p:cNvPr id="5" name="Title 4">
            <a:extLst>
              <a:ext uri="{FF2B5EF4-FFF2-40B4-BE49-F238E27FC236}">
                <a16:creationId xmlns:a16="http://schemas.microsoft.com/office/drawing/2014/main" id="{A7165222-16C9-C6F0-5538-3DD32E526E5D}"/>
              </a:ext>
            </a:extLst>
          </p:cNvPr>
          <p:cNvSpPr>
            <a:spLocks noGrp="1"/>
          </p:cNvSpPr>
          <p:nvPr>
            <p:ph type="title"/>
          </p:nvPr>
        </p:nvSpPr>
        <p:spPr/>
        <p:txBody>
          <a:bodyPr/>
          <a:lstStyle/>
          <a:p>
            <a:r>
              <a:rPr lang="en-US" dirty="0"/>
              <a:t>Things to take from </a:t>
            </a:r>
            <a:r>
              <a:rPr lang="en-US" dirty="0" err="1"/>
              <a:t>tree_search.c</a:t>
            </a:r>
            <a:endParaRPr lang="en-US" dirty="0"/>
          </a:p>
        </p:txBody>
      </p:sp>
      <p:sp>
        <p:nvSpPr>
          <p:cNvPr id="7" name="Content Placeholder 6">
            <a:extLst>
              <a:ext uri="{FF2B5EF4-FFF2-40B4-BE49-F238E27FC236}">
                <a16:creationId xmlns:a16="http://schemas.microsoft.com/office/drawing/2014/main" id="{890D8133-DF5D-6F31-B472-DC56E69E12DA}"/>
              </a:ext>
            </a:extLst>
          </p:cNvPr>
          <p:cNvSpPr>
            <a:spLocks noGrp="1"/>
          </p:cNvSpPr>
          <p:nvPr>
            <p:ph sz="quarter" idx="10"/>
          </p:nvPr>
        </p:nvSpPr>
        <p:spPr>
          <a:solidFill>
            <a:srgbClr val="C00000"/>
          </a:solidFill>
        </p:spPr>
        <p:txBody>
          <a:bodyPr/>
          <a:lstStyle/>
          <a:p>
            <a:r>
              <a:rPr lang="en-US" dirty="0">
                <a:solidFill>
                  <a:schemeClr val="bg1"/>
                </a:solidFill>
              </a:rPr>
              <a:t>Recursion</a:t>
            </a:r>
          </a:p>
        </p:txBody>
      </p:sp>
    </p:spTree>
    <p:extLst>
      <p:ext uri="{BB962C8B-B14F-4D97-AF65-F5344CB8AC3E}">
        <p14:creationId xmlns:p14="http://schemas.microsoft.com/office/powerpoint/2010/main" val="352359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Effect transition="in" filter="fade">
                                      <p:cBhvr>
                                        <p:cTn id="7" dur="500"/>
                                        <p:tgtEl>
                                          <p:spTgt spid="6">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fade">
                                      <p:cBhvr>
                                        <p:cTn id="12" dur="500"/>
                                        <p:tgtEl>
                                          <p:spTgt spid="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3" end="3"/>
                                            </p:txEl>
                                          </p:spTgt>
                                        </p:tgtEl>
                                        <p:attrNameLst>
                                          <p:attrName>style.visibility</p:attrName>
                                        </p:attrNameLst>
                                      </p:cBhvr>
                                      <p:to>
                                        <p:strVal val="visible"/>
                                      </p:to>
                                    </p:set>
                                    <p:animEffect transition="in" filter="fade">
                                      <p:cBhvr>
                                        <p:cTn id="17" dur="500"/>
                                        <p:tgtEl>
                                          <p:spTgt spid="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34082BC6-F10C-10FF-47E8-7E47892FE28E}"/>
              </a:ext>
            </a:extLst>
          </p:cNvPr>
          <p:cNvSpPr>
            <a:spLocks noGrp="1"/>
          </p:cNvSpPr>
          <p:nvPr>
            <p:ph type="title"/>
          </p:nvPr>
        </p:nvSpPr>
        <p:spPr>
          <a:xfrm>
            <a:off x="2390066" y="3288333"/>
            <a:ext cx="6525333" cy="1122400"/>
          </a:xfrm>
        </p:spPr>
        <p:txBody>
          <a:bodyPr/>
          <a:lstStyle/>
          <a:p>
            <a:r>
              <a:rPr lang="en-US" dirty="0"/>
              <a:t>PSET</a:t>
            </a:r>
          </a:p>
        </p:txBody>
      </p:sp>
      <p:sp>
        <p:nvSpPr>
          <p:cNvPr id="17" name="Title 16">
            <a:extLst>
              <a:ext uri="{FF2B5EF4-FFF2-40B4-BE49-F238E27FC236}">
                <a16:creationId xmlns:a16="http://schemas.microsoft.com/office/drawing/2014/main" id="{C743B776-FB51-3F95-D449-08B03E193EEC}"/>
              </a:ext>
            </a:extLst>
          </p:cNvPr>
          <p:cNvSpPr>
            <a:spLocks noGrp="1"/>
          </p:cNvSpPr>
          <p:nvPr>
            <p:ph type="title" idx="2"/>
          </p:nvPr>
        </p:nvSpPr>
        <p:spPr/>
        <p:txBody>
          <a:bodyPr/>
          <a:lstStyle/>
          <a:p>
            <a:r>
              <a:rPr lang="en-US" dirty="0"/>
              <a:t>04</a:t>
            </a:r>
          </a:p>
        </p:txBody>
      </p:sp>
      <p:sp>
        <p:nvSpPr>
          <p:cNvPr id="2" name="Subtitle 15">
            <a:extLst>
              <a:ext uri="{FF2B5EF4-FFF2-40B4-BE49-F238E27FC236}">
                <a16:creationId xmlns:a16="http://schemas.microsoft.com/office/drawing/2014/main" id="{8AFD4C03-1394-1B12-29E1-253790673B16}"/>
              </a:ext>
            </a:extLst>
          </p:cNvPr>
          <p:cNvSpPr>
            <a:spLocks noGrp="1"/>
          </p:cNvSpPr>
          <p:nvPr>
            <p:ph type="subTitle" idx="1"/>
          </p:nvPr>
        </p:nvSpPr>
        <p:spPr>
          <a:xfrm>
            <a:off x="2390067" y="4486467"/>
            <a:ext cx="4447600" cy="547600"/>
          </a:xfrm>
        </p:spPr>
        <p:txBody>
          <a:bodyPr/>
          <a:lstStyle/>
          <a:p>
            <a:r>
              <a:rPr lang="en-US" dirty="0"/>
              <a:t>Week ahead</a:t>
            </a:r>
          </a:p>
        </p:txBody>
      </p:sp>
    </p:spTree>
    <p:extLst>
      <p:ext uri="{BB962C8B-B14F-4D97-AF65-F5344CB8AC3E}">
        <p14:creationId xmlns:p14="http://schemas.microsoft.com/office/powerpoint/2010/main" val="36789833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15DA846-D33B-9619-3E25-13C084DEB9CD}"/>
              </a:ext>
            </a:extLst>
          </p:cNvPr>
          <p:cNvSpPr>
            <a:spLocks noGrp="1"/>
          </p:cNvSpPr>
          <p:nvPr>
            <p:ph type="body" idx="1"/>
          </p:nvPr>
        </p:nvSpPr>
        <p:spPr/>
        <p:txBody>
          <a:bodyPr/>
          <a:lstStyle/>
          <a:p>
            <a:pPr marL="488945" indent="-285750">
              <a:buFont typeface="Arial" panose="020B0604020202020204" pitchFamily="34" charset="0"/>
              <a:buChar char="•"/>
            </a:pPr>
            <a:r>
              <a:rPr lang="en-US" sz="3200" u="sng" dirty="0" err="1"/>
              <a:t>Tideman</a:t>
            </a:r>
            <a:r>
              <a:rPr lang="en-US" sz="3200" dirty="0"/>
              <a:t> is, in most people’s opinions, the largest jump from less comfortable to more comfortable PSET options. </a:t>
            </a:r>
            <a:r>
              <a:rPr lang="en-US" sz="3200" b="1" dirty="0"/>
              <a:t>Be wary, it is tricky and will take some conceptual thinking</a:t>
            </a:r>
            <a:r>
              <a:rPr lang="en-US" sz="3200" dirty="0"/>
              <a:t>. You guys can do it I’m sure, but be warned.</a:t>
            </a:r>
          </a:p>
          <a:p>
            <a:pPr marL="488945" indent="-285750">
              <a:buFont typeface="Arial" panose="020B0604020202020204" pitchFamily="34" charset="0"/>
              <a:buChar char="•"/>
            </a:pPr>
            <a:r>
              <a:rPr lang="en-US" sz="3200" dirty="0"/>
              <a:t>In </a:t>
            </a:r>
            <a:r>
              <a:rPr lang="en-US" sz="3200" b="1" u="sng" dirty="0"/>
              <a:t>Runoff</a:t>
            </a:r>
            <a:r>
              <a:rPr lang="en-US" sz="3200" dirty="0"/>
              <a:t>, what does </a:t>
            </a:r>
            <a:r>
              <a:rPr lang="en-US" sz="3200" i="1" dirty="0"/>
              <a:t>preferences[</a:t>
            </a:r>
            <a:r>
              <a:rPr lang="en-US" sz="3200" i="1" dirty="0" err="1"/>
              <a:t>i</a:t>
            </a:r>
            <a:r>
              <a:rPr lang="en-US" sz="3200" i="1" dirty="0"/>
              <a:t>][j]</a:t>
            </a:r>
            <a:r>
              <a:rPr lang="en-US" sz="3200" dirty="0"/>
              <a:t> signify?</a:t>
            </a:r>
            <a:endParaRPr lang="en-US" sz="3200" b="1" u="sng" dirty="0"/>
          </a:p>
        </p:txBody>
      </p:sp>
      <p:sp>
        <p:nvSpPr>
          <p:cNvPr id="5" name="Title 4">
            <a:extLst>
              <a:ext uri="{FF2B5EF4-FFF2-40B4-BE49-F238E27FC236}">
                <a16:creationId xmlns:a16="http://schemas.microsoft.com/office/drawing/2014/main" id="{28D5F81A-0E77-34E8-1761-17CFE853A86B}"/>
              </a:ext>
            </a:extLst>
          </p:cNvPr>
          <p:cNvSpPr>
            <a:spLocks noGrp="1"/>
          </p:cNvSpPr>
          <p:nvPr>
            <p:ph type="title"/>
          </p:nvPr>
        </p:nvSpPr>
        <p:spPr/>
        <p:txBody>
          <a:bodyPr/>
          <a:lstStyle/>
          <a:p>
            <a:r>
              <a:rPr lang="en-US" dirty="0"/>
              <a:t>PSET info</a:t>
            </a:r>
          </a:p>
        </p:txBody>
      </p:sp>
      <p:sp>
        <p:nvSpPr>
          <p:cNvPr id="7" name="Content Placeholder 6">
            <a:extLst>
              <a:ext uri="{FF2B5EF4-FFF2-40B4-BE49-F238E27FC236}">
                <a16:creationId xmlns:a16="http://schemas.microsoft.com/office/drawing/2014/main" id="{7D8B6B04-FA3D-5D9C-8997-507463DAADFA}"/>
              </a:ext>
            </a:extLst>
          </p:cNvPr>
          <p:cNvSpPr>
            <a:spLocks noGrp="1"/>
          </p:cNvSpPr>
          <p:nvPr>
            <p:ph sz="quarter" idx="10"/>
          </p:nvPr>
        </p:nvSpPr>
        <p:spPr>
          <a:solidFill>
            <a:schemeClr val="tx2">
              <a:lumMod val="10000"/>
            </a:schemeClr>
          </a:solidFill>
        </p:spPr>
        <p:txBody>
          <a:bodyPr/>
          <a:lstStyle/>
          <a:p>
            <a:r>
              <a:rPr lang="en-US" dirty="0">
                <a:solidFill>
                  <a:schemeClr val="bg1"/>
                </a:solidFill>
              </a:rPr>
              <a:t>PSET</a:t>
            </a:r>
          </a:p>
        </p:txBody>
      </p:sp>
      <p:pic>
        <p:nvPicPr>
          <p:cNvPr id="11" name="Picture 10">
            <a:extLst>
              <a:ext uri="{FF2B5EF4-FFF2-40B4-BE49-F238E27FC236}">
                <a16:creationId xmlns:a16="http://schemas.microsoft.com/office/drawing/2014/main" id="{F66D4081-6FBD-B430-7539-8CA740A88BAD}"/>
              </a:ext>
            </a:extLst>
          </p:cNvPr>
          <p:cNvPicPr>
            <a:picLocks noChangeAspect="1"/>
          </p:cNvPicPr>
          <p:nvPr/>
        </p:nvPicPr>
        <p:blipFill>
          <a:blip r:embed="rId2"/>
          <a:stretch>
            <a:fillRect/>
          </a:stretch>
        </p:blipFill>
        <p:spPr>
          <a:xfrm>
            <a:off x="1375490" y="4231895"/>
            <a:ext cx="9441019" cy="1837668"/>
          </a:xfrm>
          <a:prstGeom prst="rect">
            <a:avLst/>
          </a:prstGeom>
          <a:ln w="76200">
            <a:solidFill>
              <a:srgbClr val="96A2AB"/>
            </a:solidFill>
          </a:ln>
        </p:spPr>
      </p:pic>
    </p:spTree>
    <p:extLst>
      <p:ext uri="{BB962C8B-B14F-4D97-AF65-F5344CB8AC3E}">
        <p14:creationId xmlns:p14="http://schemas.microsoft.com/office/powerpoint/2010/main" val="4121154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Effect transition="in" filter="fade">
                                      <p:cBhvr>
                                        <p:cTn id="7" dur="500"/>
                                        <p:tgtEl>
                                          <p:spTgt spid="6">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19600B2-44AA-975C-9D3A-B3BED36CB16F}"/>
              </a:ext>
            </a:extLst>
          </p:cNvPr>
          <p:cNvSpPr>
            <a:spLocks noGrp="1"/>
          </p:cNvSpPr>
          <p:nvPr>
            <p:ph type="body" idx="1"/>
          </p:nvPr>
        </p:nvSpPr>
        <p:spPr>
          <a:xfrm>
            <a:off x="6575437" y="1583600"/>
            <a:ext cx="4507739" cy="4555200"/>
          </a:xfrm>
        </p:spPr>
        <p:txBody>
          <a:bodyPr/>
          <a:lstStyle/>
          <a:p>
            <a:r>
              <a:rPr lang="en-US" sz="2800" b="1" dirty="0"/>
              <a:t>Typedef</a:t>
            </a:r>
            <a:r>
              <a:rPr lang="en-US" sz="2800" dirty="0"/>
              <a:t> – creates </a:t>
            </a:r>
            <a:r>
              <a:rPr lang="en-US" sz="2800" u="sng" dirty="0" err="1"/>
              <a:t>pokemon</a:t>
            </a:r>
            <a:r>
              <a:rPr lang="en-US" sz="2800" dirty="0"/>
              <a:t> as a type!</a:t>
            </a:r>
          </a:p>
          <a:p>
            <a:endParaRPr lang="en-US" sz="2800" b="1" dirty="0"/>
          </a:p>
          <a:p>
            <a:r>
              <a:rPr lang="en-US" sz="2800" b="1" dirty="0"/>
              <a:t>Must give types and names of struct attributes.</a:t>
            </a:r>
          </a:p>
        </p:txBody>
      </p:sp>
      <p:sp>
        <p:nvSpPr>
          <p:cNvPr id="5" name="Title 4">
            <a:extLst>
              <a:ext uri="{FF2B5EF4-FFF2-40B4-BE49-F238E27FC236}">
                <a16:creationId xmlns:a16="http://schemas.microsoft.com/office/drawing/2014/main" id="{6C8EEE99-1240-FD6F-357E-FB9069D92037}"/>
              </a:ext>
            </a:extLst>
          </p:cNvPr>
          <p:cNvSpPr>
            <a:spLocks noGrp="1"/>
          </p:cNvSpPr>
          <p:nvPr>
            <p:ph type="title"/>
          </p:nvPr>
        </p:nvSpPr>
        <p:spPr/>
        <p:txBody>
          <a:bodyPr/>
          <a:lstStyle/>
          <a:p>
            <a:r>
              <a:rPr lang="en-US" dirty="0"/>
              <a:t>Defining a struct</a:t>
            </a:r>
          </a:p>
        </p:txBody>
      </p:sp>
      <p:sp>
        <p:nvSpPr>
          <p:cNvPr id="7" name="Content Placeholder 6">
            <a:extLst>
              <a:ext uri="{FF2B5EF4-FFF2-40B4-BE49-F238E27FC236}">
                <a16:creationId xmlns:a16="http://schemas.microsoft.com/office/drawing/2014/main" id="{E6DA606A-6C81-C52E-C519-62A52BE69EA5}"/>
              </a:ext>
            </a:extLst>
          </p:cNvPr>
          <p:cNvSpPr>
            <a:spLocks noGrp="1"/>
          </p:cNvSpPr>
          <p:nvPr>
            <p:ph sz="quarter" idx="10"/>
          </p:nvPr>
        </p:nvSpPr>
        <p:spPr/>
        <p:txBody>
          <a:bodyPr/>
          <a:lstStyle/>
          <a:p>
            <a:r>
              <a:rPr lang="en-US" dirty="0"/>
              <a:t>Structs</a:t>
            </a:r>
          </a:p>
        </p:txBody>
      </p:sp>
      <p:pic>
        <p:nvPicPr>
          <p:cNvPr id="11" name="Picture 10" descr="A screen shot of a computer screen&#10;&#10;Description automatically generated">
            <a:extLst>
              <a:ext uri="{FF2B5EF4-FFF2-40B4-BE49-F238E27FC236}">
                <a16:creationId xmlns:a16="http://schemas.microsoft.com/office/drawing/2014/main" id="{7235B9D1-1B52-79CE-8C8C-62CFA4302C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3414" y="1452500"/>
            <a:ext cx="5334000" cy="4686300"/>
          </a:xfrm>
          <a:prstGeom prst="rect">
            <a:avLst/>
          </a:prstGeom>
        </p:spPr>
      </p:pic>
    </p:spTree>
    <p:extLst>
      <p:ext uri="{BB962C8B-B14F-4D97-AF65-F5344CB8AC3E}">
        <p14:creationId xmlns:p14="http://schemas.microsoft.com/office/powerpoint/2010/main" val="26676178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C8EEE99-1240-FD6F-357E-FB9069D92037}"/>
              </a:ext>
            </a:extLst>
          </p:cNvPr>
          <p:cNvSpPr>
            <a:spLocks noGrp="1"/>
          </p:cNvSpPr>
          <p:nvPr>
            <p:ph type="title"/>
          </p:nvPr>
        </p:nvSpPr>
        <p:spPr/>
        <p:txBody>
          <a:bodyPr/>
          <a:lstStyle/>
          <a:p>
            <a:r>
              <a:rPr lang="en-US" dirty="0"/>
              <a:t>Initializing a struct</a:t>
            </a:r>
          </a:p>
        </p:txBody>
      </p:sp>
      <p:sp>
        <p:nvSpPr>
          <p:cNvPr id="7" name="Content Placeholder 6">
            <a:extLst>
              <a:ext uri="{FF2B5EF4-FFF2-40B4-BE49-F238E27FC236}">
                <a16:creationId xmlns:a16="http://schemas.microsoft.com/office/drawing/2014/main" id="{E6DA606A-6C81-C52E-C519-62A52BE69EA5}"/>
              </a:ext>
            </a:extLst>
          </p:cNvPr>
          <p:cNvSpPr>
            <a:spLocks noGrp="1"/>
          </p:cNvSpPr>
          <p:nvPr>
            <p:ph sz="quarter" idx="10"/>
          </p:nvPr>
        </p:nvSpPr>
        <p:spPr/>
        <p:txBody>
          <a:bodyPr/>
          <a:lstStyle/>
          <a:p>
            <a:r>
              <a:rPr lang="en-US" dirty="0"/>
              <a:t>Structs</a:t>
            </a:r>
          </a:p>
        </p:txBody>
      </p:sp>
      <p:pic>
        <p:nvPicPr>
          <p:cNvPr id="8" name="Picture 7" descr="A screen shot of a computer&#10;&#10;Description automatically generated">
            <a:extLst>
              <a:ext uri="{FF2B5EF4-FFF2-40B4-BE49-F238E27FC236}">
                <a16:creationId xmlns:a16="http://schemas.microsoft.com/office/drawing/2014/main" id="{3C172B39-047D-DAB1-2BFA-AD1B36CD7C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5742" y="1736428"/>
            <a:ext cx="4610100" cy="4324350"/>
          </a:xfrm>
          <a:prstGeom prst="rect">
            <a:avLst/>
          </a:prstGeom>
        </p:spPr>
      </p:pic>
      <p:pic>
        <p:nvPicPr>
          <p:cNvPr id="9" name="Picture 8" descr="A screen shot of a computer screen&#10;&#10;Description automatically generated">
            <a:extLst>
              <a:ext uri="{FF2B5EF4-FFF2-40B4-BE49-F238E27FC236}">
                <a16:creationId xmlns:a16="http://schemas.microsoft.com/office/drawing/2014/main" id="{7BDBBD45-875C-F119-41A8-878E24A95F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97115" y="1738960"/>
            <a:ext cx="4919143" cy="4321818"/>
          </a:xfrm>
          <a:prstGeom prst="rect">
            <a:avLst/>
          </a:prstGeom>
        </p:spPr>
      </p:pic>
      <p:sp>
        <p:nvSpPr>
          <p:cNvPr id="10" name="Arrow: Right 9">
            <a:extLst>
              <a:ext uri="{FF2B5EF4-FFF2-40B4-BE49-F238E27FC236}">
                <a16:creationId xmlns:a16="http://schemas.microsoft.com/office/drawing/2014/main" id="{1E7F14FA-B3A3-1D8D-363C-959F813E9F2F}"/>
              </a:ext>
            </a:extLst>
          </p:cNvPr>
          <p:cNvSpPr/>
          <p:nvPr/>
        </p:nvSpPr>
        <p:spPr>
          <a:xfrm rot="21446361">
            <a:off x="4272006" y="3297382"/>
            <a:ext cx="3338946" cy="26323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row: Right 11">
            <a:extLst>
              <a:ext uri="{FF2B5EF4-FFF2-40B4-BE49-F238E27FC236}">
                <a16:creationId xmlns:a16="http://schemas.microsoft.com/office/drawing/2014/main" id="{E960B985-9F18-4545-E78A-449FCA871556}"/>
              </a:ext>
            </a:extLst>
          </p:cNvPr>
          <p:cNvSpPr/>
          <p:nvPr/>
        </p:nvSpPr>
        <p:spPr>
          <a:xfrm rot="21446361">
            <a:off x="4272006" y="3641060"/>
            <a:ext cx="3338946" cy="26323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Right 12">
            <a:extLst>
              <a:ext uri="{FF2B5EF4-FFF2-40B4-BE49-F238E27FC236}">
                <a16:creationId xmlns:a16="http://schemas.microsoft.com/office/drawing/2014/main" id="{981E5E83-2B84-3CED-F860-145B2E2B385F}"/>
              </a:ext>
            </a:extLst>
          </p:cNvPr>
          <p:cNvSpPr/>
          <p:nvPr/>
        </p:nvSpPr>
        <p:spPr>
          <a:xfrm rot="21446361">
            <a:off x="4272005" y="3984739"/>
            <a:ext cx="3338946" cy="26323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Arrow: Right 13">
            <a:extLst>
              <a:ext uri="{FF2B5EF4-FFF2-40B4-BE49-F238E27FC236}">
                <a16:creationId xmlns:a16="http://schemas.microsoft.com/office/drawing/2014/main" id="{3BD260CB-FE98-60CD-E2DE-DD94C29DA7A7}"/>
              </a:ext>
            </a:extLst>
          </p:cNvPr>
          <p:cNvSpPr/>
          <p:nvPr/>
        </p:nvSpPr>
        <p:spPr>
          <a:xfrm rot="21446361">
            <a:off x="4272006" y="4338395"/>
            <a:ext cx="3338946" cy="26323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rrow: Right 14">
            <a:extLst>
              <a:ext uri="{FF2B5EF4-FFF2-40B4-BE49-F238E27FC236}">
                <a16:creationId xmlns:a16="http://schemas.microsoft.com/office/drawing/2014/main" id="{2835D81E-3267-2316-D1F5-4D4830D6BD49}"/>
              </a:ext>
            </a:extLst>
          </p:cNvPr>
          <p:cNvSpPr/>
          <p:nvPr/>
        </p:nvSpPr>
        <p:spPr>
          <a:xfrm rot="21446361">
            <a:off x="4272006" y="4672096"/>
            <a:ext cx="3338946" cy="26323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848119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par>
                                <p:cTn id="20" presetID="10" presetClass="entr" presetSubtype="0" fill="hold"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animBg="1"/>
      <p:bldP spid="13" grpId="0" animBg="1"/>
      <p:bldP spid="14" grpId="0" animBg="1"/>
      <p:bldP spid="1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C8EEE99-1240-FD6F-357E-FB9069D92037}"/>
              </a:ext>
            </a:extLst>
          </p:cNvPr>
          <p:cNvSpPr>
            <a:spLocks noGrp="1"/>
          </p:cNvSpPr>
          <p:nvPr>
            <p:ph type="title"/>
          </p:nvPr>
        </p:nvSpPr>
        <p:spPr/>
        <p:txBody>
          <a:bodyPr/>
          <a:lstStyle/>
          <a:p>
            <a:r>
              <a:rPr lang="en-US" dirty="0"/>
              <a:t>Initializing a struct</a:t>
            </a:r>
          </a:p>
        </p:txBody>
      </p:sp>
      <p:sp>
        <p:nvSpPr>
          <p:cNvPr id="7" name="Content Placeholder 6">
            <a:extLst>
              <a:ext uri="{FF2B5EF4-FFF2-40B4-BE49-F238E27FC236}">
                <a16:creationId xmlns:a16="http://schemas.microsoft.com/office/drawing/2014/main" id="{E6DA606A-6C81-C52E-C519-62A52BE69EA5}"/>
              </a:ext>
            </a:extLst>
          </p:cNvPr>
          <p:cNvSpPr>
            <a:spLocks noGrp="1"/>
          </p:cNvSpPr>
          <p:nvPr>
            <p:ph sz="quarter" idx="10"/>
          </p:nvPr>
        </p:nvSpPr>
        <p:spPr/>
        <p:txBody>
          <a:bodyPr/>
          <a:lstStyle/>
          <a:p>
            <a:r>
              <a:rPr lang="en-US" dirty="0"/>
              <a:t>Structs</a:t>
            </a:r>
          </a:p>
        </p:txBody>
      </p:sp>
      <p:pic>
        <p:nvPicPr>
          <p:cNvPr id="3" name="Picture 2" descr="A screen shot of a computer&#10;&#10;Description automatically generated">
            <a:extLst>
              <a:ext uri="{FF2B5EF4-FFF2-40B4-BE49-F238E27FC236}">
                <a16:creationId xmlns:a16="http://schemas.microsoft.com/office/drawing/2014/main" id="{7A6B55CE-BEB0-B686-22A5-E676371FF9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6563" y="1573762"/>
            <a:ext cx="6238532" cy="4383833"/>
          </a:xfrm>
          <a:prstGeom prst="rect">
            <a:avLst/>
          </a:prstGeom>
        </p:spPr>
      </p:pic>
      <p:sp>
        <p:nvSpPr>
          <p:cNvPr id="4" name="TextBox 3">
            <a:extLst>
              <a:ext uri="{FF2B5EF4-FFF2-40B4-BE49-F238E27FC236}">
                <a16:creationId xmlns:a16="http://schemas.microsoft.com/office/drawing/2014/main" id="{948B09EF-D5F6-B771-2D3F-17DA04CB139B}"/>
              </a:ext>
            </a:extLst>
          </p:cNvPr>
          <p:cNvSpPr txBox="1"/>
          <p:nvPr/>
        </p:nvSpPr>
        <p:spPr>
          <a:xfrm>
            <a:off x="7458909" y="1975403"/>
            <a:ext cx="3782291" cy="3477875"/>
          </a:xfrm>
          <a:prstGeom prst="rect">
            <a:avLst/>
          </a:prstGeom>
          <a:noFill/>
        </p:spPr>
        <p:txBody>
          <a:bodyPr wrap="square" rtlCol="0">
            <a:spAutoFit/>
          </a:bodyPr>
          <a:lstStyle/>
          <a:p>
            <a:r>
              <a:rPr lang="en-US" sz="4400" dirty="0">
                <a:latin typeface="Catamaran" panose="020B0604020202020204"/>
              </a:rPr>
              <a:t>A better way to do this, so it’s clear what each data corresponds to.</a:t>
            </a:r>
          </a:p>
        </p:txBody>
      </p:sp>
    </p:spTree>
    <p:extLst>
      <p:ext uri="{BB962C8B-B14F-4D97-AF65-F5344CB8AC3E}">
        <p14:creationId xmlns:p14="http://schemas.microsoft.com/office/powerpoint/2010/main" val="17945872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C8EEE99-1240-FD6F-357E-FB9069D92037}"/>
              </a:ext>
            </a:extLst>
          </p:cNvPr>
          <p:cNvSpPr>
            <a:spLocks noGrp="1"/>
          </p:cNvSpPr>
          <p:nvPr>
            <p:ph type="title"/>
          </p:nvPr>
        </p:nvSpPr>
        <p:spPr/>
        <p:txBody>
          <a:bodyPr/>
          <a:lstStyle/>
          <a:p>
            <a:r>
              <a:rPr lang="en-US" dirty="0"/>
              <a:t>Initializing a struct</a:t>
            </a:r>
          </a:p>
        </p:txBody>
      </p:sp>
      <p:sp>
        <p:nvSpPr>
          <p:cNvPr id="7" name="Content Placeholder 6">
            <a:extLst>
              <a:ext uri="{FF2B5EF4-FFF2-40B4-BE49-F238E27FC236}">
                <a16:creationId xmlns:a16="http://schemas.microsoft.com/office/drawing/2014/main" id="{E6DA606A-6C81-C52E-C519-62A52BE69EA5}"/>
              </a:ext>
            </a:extLst>
          </p:cNvPr>
          <p:cNvSpPr>
            <a:spLocks noGrp="1"/>
          </p:cNvSpPr>
          <p:nvPr>
            <p:ph sz="quarter" idx="10"/>
          </p:nvPr>
        </p:nvSpPr>
        <p:spPr/>
        <p:txBody>
          <a:bodyPr/>
          <a:lstStyle/>
          <a:p>
            <a:r>
              <a:rPr lang="en-US" dirty="0"/>
              <a:t>Structs</a:t>
            </a:r>
          </a:p>
        </p:txBody>
      </p:sp>
      <p:pic>
        <p:nvPicPr>
          <p:cNvPr id="6" name="Picture 5" descr="A screen shot of a computer program&#10;&#10;Description automatically generated">
            <a:extLst>
              <a:ext uri="{FF2B5EF4-FFF2-40B4-BE49-F238E27FC236}">
                <a16:creationId xmlns:a16="http://schemas.microsoft.com/office/drawing/2014/main" id="{4C61D1CB-317B-FF3D-5044-B0AF792D1C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6346" y="1654046"/>
            <a:ext cx="5440699" cy="4410852"/>
          </a:xfrm>
          <a:prstGeom prst="rect">
            <a:avLst/>
          </a:prstGeom>
        </p:spPr>
      </p:pic>
      <p:pic>
        <p:nvPicPr>
          <p:cNvPr id="2050" name="Picture 2" descr="Charizard | Pokédex">
            <a:extLst>
              <a:ext uri="{FF2B5EF4-FFF2-40B4-BE49-F238E27FC236}">
                <a16:creationId xmlns:a16="http://schemas.microsoft.com/office/drawing/2014/main" id="{E3F14EF1-CD2A-74DE-58D6-C44FA4AF37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36851" y="2333625"/>
            <a:ext cx="4524375" cy="4524375"/>
          </a:xfrm>
          <a:prstGeom prst="rect">
            <a:avLst/>
          </a:prstGeom>
          <a:noFill/>
          <a:extLst>
            <a:ext uri="{909E8E84-426E-40DD-AFC4-6F175D3DCCD1}">
              <a14:hiddenFill xmlns:a14="http://schemas.microsoft.com/office/drawing/2010/main">
                <a:solidFill>
                  <a:srgbClr val="FFFFFF"/>
                </a:solidFill>
              </a14:hiddenFill>
            </a:ext>
          </a:extLst>
        </p:spPr>
      </p:pic>
      <p:sp>
        <p:nvSpPr>
          <p:cNvPr id="8" name="Thought Bubble: Cloud 7">
            <a:extLst>
              <a:ext uri="{FF2B5EF4-FFF2-40B4-BE49-F238E27FC236}">
                <a16:creationId xmlns:a16="http://schemas.microsoft.com/office/drawing/2014/main" id="{30DA81F4-987E-039B-D136-27D05FBFD3BD}"/>
              </a:ext>
            </a:extLst>
          </p:cNvPr>
          <p:cNvSpPr/>
          <p:nvPr/>
        </p:nvSpPr>
        <p:spPr>
          <a:xfrm>
            <a:off x="6537045" y="1482800"/>
            <a:ext cx="4380818" cy="1336775"/>
          </a:xfrm>
          <a:prstGeom prst="cloudCallout">
            <a:avLst>
              <a:gd name="adj1" fmla="val 19954"/>
              <a:gd name="adj2" fmla="val 68433"/>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latin typeface="Catamaran" panose="020B0604020202020204"/>
              </a:rPr>
              <a:t>Just do it in one go, the best way, duh</a:t>
            </a:r>
          </a:p>
        </p:txBody>
      </p:sp>
    </p:spTree>
    <p:extLst>
      <p:ext uri="{BB962C8B-B14F-4D97-AF65-F5344CB8AC3E}">
        <p14:creationId xmlns:p14="http://schemas.microsoft.com/office/powerpoint/2010/main" val="35578846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C8EEE99-1240-FD6F-357E-FB9069D92037}"/>
              </a:ext>
            </a:extLst>
          </p:cNvPr>
          <p:cNvSpPr>
            <a:spLocks noGrp="1"/>
          </p:cNvSpPr>
          <p:nvPr>
            <p:ph type="title"/>
          </p:nvPr>
        </p:nvSpPr>
        <p:spPr/>
        <p:txBody>
          <a:bodyPr/>
          <a:lstStyle/>
          <a:p>
            <a:r>
              <a:rPr lang="en-US" dirty="0"/>
              <a:t>Accessing a struct</a:t>
            </a:r>
          </a:p>
        </p:txBody>
      </p:sp>
      <p:sp>
        <p:nvSpPr>
          <p:cNvPr id="7" name="Content Placeholder 6">
            <a:extLst>
              <a:ext uri="{FF2B5EF4-FFF2-40B4-BE49-F238E27FC236}">
                <a16:creationId xmlns:a16="http://schemas.microsoft.com/office/drawing/2014/main" id="{E6DA606A-6C81-C52E-C519-62A52BE69EA5}"/>
              </a:ext>
            </a:extLst>
          </p:cNvPr>
          <p:cNvSpPr>
            <a:spLocks noGrp="1"/>
          </p:cNvSpPr>
          <p:nvPr>
            <p:ph sz="quarter" idx="10"/>
          </p:nvPr>
        </p:nvSpPr>
        <p:spPr/>
        <p:txBody>
          <a:bodyPr/>
          <a:lstStyle/>
          <a:p>
            <a:r>
              <a:rPr lang="en-US" dirty="0"/>
              <a:t>Structs</a:t>
            </a:r>
          </a:p>
        </p:txBody>
      </p:sp>
      <p:pic>
        <p:nvPicPr>
          <p:cNvPr id="3" name="Picture 2" descr="A computer screen with text on it&#10;&#10;Description automatically generated">
            <a:extLst>
              <a:ext uri="{FF2B5EF4-FFF2-40B4-BE49-F238E27FC236}">
                <a16:creationId xmlns:a16="http://schemas.microsoft.com/office/drawing/2014/main" id="{537A0254-CD1E-499E-91EA-4E6843F753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0565" y="1643019"/>
            <a:ext cx="9210869" cy="4495781"/>
          </a:xfrm>
          <a:prstGeom prst="rect">
            <a:avLst/>
          </a:prstGeom>
        </p:spPr>
      </p:pic>
      <p:sp>
        <p:nvSpPr>
          <p:cNvPr id="4" name="Arrow: Down 3">
            <a:extLst>
              <a:ext uri="{FF2B5EF4-FFF2-40B4-BE49-F238E27FC236}">
                <a16:creationId xmlns:a16="http://schemas.microsoft.com/office/drawing/2014/main" id="{BA24AF6B-B0EC-2AAD-D585-2D1CE59696AF}"/>
              </a:ext>
            </a:extLst>
          </p:cNvPr>
          <p:cNvSpPr/>
          <p:nvPr/>
        </p:nvSpPr>
        <p:spPr>
          <a:xfrm>
            <a:off x="8340436" y="4378036"/>
            <a:ext cx="595746" cy="766619"/>
          </a:xfrm>
          <a:prstGeom prst="downArrow">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AF6ACFAE-63BC-30A4-7584-C593140AAC6F}"/>
              </a:ext>
            </a:extLst>
          </p:cNvPr>
          <p:cNvSpPr/>
          <p:nvPr/>
        </p:nvSpPr>
        <p:spPr>
          <a:xfrm>
            <a:off x="7044611" y="2785188"/>
            <a:ext cx="3289041" cy="143262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Catamaran" panose="020B0604020202020204"/>
              </a:rPr>
              <a:t>Structs use .attribute to access different parts of the struct</a:t>
            </a:r>
          </a:p>
        </p:txBody>
      </p:sp>
    </p:spTree>
    <p:extLst>
      <p:ext uri="{BB962C8B-B14F-4D97-AF65-F5344CB8AC3E}">
        <p14:creationId xmlns:p14="http://schemas.microsoft.com/office/powerpoint/2010/main" val="3132603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Lst>
  </p:timing>
</p:sld>
</file>

<file path=ppt/theme/theme1.xml><?xml version="1.0" encoding="utf-8"?>
<a:theme xmlns:a="http://schemas.openxmlformats.org/drawingml/2006/main" name="cs50_fall_23_v2">
  <a:themeElements>
    <a:clrScheme name="Simple Light">
      <a:dk1>
        <a:srgbClr val="313131"/>
      </a:dk1>
      <a:lt1>
        <a:srgbClr val="FFFFFF"/>
      </a:lt1>
      <a:dk2>
        <a:srgbClr val="A4DFCB"/>
      </a:dk2>
      <a:lt2>
        <a:srgbClr val="FABDAB"/>
      </a:lt2>
      <a:accent1>
        <a:srgbClr val="759FD3"/>
      </a:accent1>
      <a:accent2>
        <a:srgbClr val="EBD89E"/>
      </a:accent2>
      <a:accent3>
        <a:srgbClr val="A4DFCB"/>
      </a:accent3>
      <a:accent4>
        <a:srgbClr val="FABDAB"/>
      </a:accent4>
      <a:accent5>
        <a:srgbClr val="B7CEEB"/>
      </a:accent5>
      <a:accent6>
        <a:srgbClr val="EBD89E"/>
      </a:accent6>
      <a:hlink>
        <a:srgbClr val="B7CEE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cs50_fall_23_v2" id="{2E75732A-DE01-4279-83EC-317D417A3A72}" vid="{8DB79304-14D4-447E-A0FC-96F350006A7E}"/>
    </a:ext>
  </a:extLst>
</a:theme>
</file>

<file path=ppt/theme/theme2.xml><?xml version="1.0" encoding="utf-8"?>
<a:theme xmlns:a="http://schemas.openxmlformats.org/drawingml/2006/main" name="Blue Slid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cs50_fall_23_v2</Template>
  <TotalTime>234</TotalTime>
  <Words>861</Words>
  <Application>Microsoft Office PowerPoint</Application>
  <PresentationFormat>Widescreen</PresentationFormat>
  <Paragraphs>164</Paragraphs>
  <Slides>42</Slides>
  <Notes>0</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42</vt:i4>
      </vt:variant>
    </vt:vector>
  </HeadingPairs>
  <TitlesOfParts>
    <vt:vector size="51" baseType="lpstr">
      <vt:lpstr>Catamaran</vt:lpstr>
      <vt:lpstr>Cormorant Garamond</vt:lpstr>
      <vt:lpstr>Proxima Nova</vt:lpstr>
      <vt:lpstr>Arial</vt:lpstr>
      <vt:lpstr>Cormorant Garamond Medium</vt:lpstr>
      <vt:lpstr>Roboto Condensed Light</vt:lpstr>
      <vt:lpstr>Verdana</vt:lpstr>
      <vt:lpstr>cs50_fall_23_v2</vt:lpstr>
      <vt:lpstr>Blue Slides</vt:lpstr>
      <vt:lpstr>PowerPoint Presentation</vt:lpstr>
      <vt:lpstr>PowerPoint Presentation</vt:lpstr>
      <vt:lpstr>Today’s plan</vt:lpstr>
      <vt:lpstr>Structs</vt:lpstr>
      <vt:lpstr>Defining a struct</vt:lpstr>
      <vt:lpstr>Initializing a struct</vt:lpstr>
      <vt:lpstr>Initializing a struct</vt:lpstr>
      <vt:lpstr>Initializing a struct</vt:lpstr>
      <vt:lpstr>Accessing a struct</vt:lpstr>
      <vt:lpstr>Assigning to a struct</vt:lpstr>
      <vt:lpstr>Assigning to a struct</vt:lpstr>
      <vt:lpstr>Struct layout investigation</vt:lpstr>
      <vt:lpstr>Struct layout investigation</vt:lpstr>
      <vt:lpstr>Struct layout investigation</vt:lpstr>
      <vt:lpstr>Struct layout investigation</vt:lpstr>
      <vt:lpstr>PowerPoint Presentation</vt:lpstr>
      <vt:lpstr>Sorting Algorithms</vt:lpstr>
      <vt:lpstr>Motivation: why sort?</vt:lpstr>
      <vt:lpstr>Motivation: why sort?</vt:lpstr>
      <vt:lpstr>Binary Search</vt:lpstr>
      <vt:lpstr>Binary Search</vt:lpstr>
      <vt:lpstr>Motivation: sorting</vt:lpstr>
      <vt:lpstr>Bubble Sort</vt:lpstr>
      <vt:lpstr>Bubble Sort</vt:lpstr>
      <vt:lpstr>PowerPoint Presentation</vt:lpstr>
      <vt:lpstr>Selection Sort</vt:lpstr>
      <vt:lpstr>Selection Sort</vt:lpstr>
      <vt:lpstr>PowerPoint Presentation</vt:lpstr>
      <vt:lpstr>PowerPoint Presentation</vt:lpstr>
      <vt:lpstr>Recursion</vt:lpstr>
      <vt:lpstr>The classic example</vt:lpstr>
      <vt:lpstr>The classic example</vt:lpstr>
      <vt:lpstr>PowerPoint Presentation</vt:lpstr>
      <vt:lpstr>Key parts of recursive functions</vt:lpstr>
      <vt:lpstr>Depth-First Search</vt:lpstr>
      <vt:lpstr>Quiz!</vt:lpstr>
      <vt:lpstr>Pointers!</vt:lpstr>
      <vt:lpstr>tree_search.c</vt:lpstr>
      <vt:lpstr>Things to think about from tree_search.c</vt:lpstr>
      <vt:lpstr>Things to take from tree_search.c</vt:lpstr>
      <vt:lpstr>PSET</vt:lpstr>
      <vt:lpstr>PSET info</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Andrew Holmes</dc:creator>
  <cp:lastModifiedBy>Andrew Holmes</cp:lastModifiedBy>
  <cp:revision>113</cp:revision>
  <dcterms:created xsi:type="dcterms:W3CDTF">2023-09-25T02:59:15Z</dcterms:created>
  <dcterms:modified xsi:type="dcterms:W3CDTF">2023-09-26T19:51:29Z</dcterms:modified>
</cp:coreProperties>
</file>